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71" r:id="rId4"/>
    <p:sldMasterId id="2147483672"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Lst>
  <p:sldSz cy="5143500" cx="9144000"/>
  <p:notesSz cx="6858000" cy="9144000"/>
  <p:embeddedFontLst>
    <p:embeddedFont>
      <p:font typeface="Raleway"/>
      <p:regular r:id="rId44"/>
      <p:bold r:id="rId45"/>
      <p:italic r:id="rId46"/>
      <p:boldItalic r:id="rId47"/>
    </p:embeddedFont>
    <p:embeddedFont>
      <p:font typeface="Roboto"/>
      <p:regular r:id="rId48"/>
      <p:bold r:id="rId49"/>
      <p:italic r:id="rId50"/>
      <p:boldItalic r:id="rId51"/>
    </p:embeddedFont>
    <p:embeddedFont>
      <p:font typeface="Lato"/>
      <p:regular r:id="rId52"/>
      <p:bold r:id="rId53"/>
      <p:italic r:id="rId54"/>
      <p:boldItalic r:id="rId5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font" Target="fonts/Raleway-regular.fntdata"/><Relationship Id="rId43" Type="http://schemas.openxmlformats.org/officeDocument/2006/relationships/slide" Target="slides/slide37.xml"/><Relationship Id="rId46" Type="http://schemas.openxmlformats.org/officeDocument/2006/relationships/font" Target="fonts/Raleway-italic.fntdata"/><Relationship Id="rId45" Type="http://schemas.openxmlformats.org/officeDocument/2006/relationships/font" Target="fonts/Raleway-bold.fntdata"/><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font" Target="fonts/Roboto-regular.fntdata"/><Relationship Id="rId47" Type="http://schemas.openxmlformats.org/officeDocument/2006/relationships/font" Target="fonts/Raleway-boldItalic.fntdata"/><Relationship Id="rId49" Type="http://schemas.openxmlformats.org/officeDocument/2006/relationships/font" Target="fonts/Roboto-bold.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Roboto-boldItalic.fntdata"/><Relationship Id="rId50" Type="http://schemas.openxmlformats.org/officeDocument/2006/relationships/font" Target="fonts/Roboto-italic.fntdata"/><Relationship Id="rId53" Type="http://schemas.openxmlformats.org/officeDocument/2006/relationships/font" Target="fonts/Lato-bold.fntdata"/><Relationship Id="rId52" Type="http://schemas.openxmlformats.org/officeDocument/2006/relationships/font" Target="fonts/Lato-regular.fntdata"/><Relationship Id="rId11" Type="http://schemas.openxmlformats.org/officeDocument/2006/relationships/slide" Target="slides/slide5.xml"/><Relationship Id="rId55" Type="http://schemas.openxmlformats.org/officeDocument/2006/relationships/font" Target="fonts/Lato-boldItalic.fntdata"/><Relationship Id="rId10" Type="http://schemas.openxmlformats.org/officeDocument/2006/relationships/slide" Target="slides/slide4.xml"/><Relationship Id="rId54" Type="http://schemas.openxmlformats.org/officeDocument/2006/relationships/font" Target="fonts/Lato-italic.fntdata"/><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0" name="Shape 140"/>
        <p:cNvGrpSpPr/>
        <p:nvPr/>
      </p:nvGrpSpPr>
      <p:grpSpPr>
        <a:xfrm>
          <a:off x="0" y="0"/>
          <a:ext cx="0" cy="0"/>
          <a:chOff x="0" y="0"/>
          <a:chExt cx="0" cy="0"/>
        </a:xfrm>
      </p:grpSpPr>
      <p:sp>
        <p:nvSpPr>
          <p:cNvPr id="141" name="Google Shape;14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2" name="Shape 202"/>
        <p:cNvGrpSpPr/>
        <p:nvPr/>
      </p:nvGrpSpPr>
      <p:grpSpPr>
        <a:xfrm>
          <a:off x="0" y="0"/>
          <a:ext cx="0" cy="0"/>
          <a:chOff x="0" y="0"/>
          <a:chExt cx="0" cy="0"/>
        </a:xfrm>
      </p:grpSpPr>
      <p:sp>
        <p:nvSpPr>
          <p:cNvPr id="203" name="Google Shape;203;g439e53727d_2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439e53727d_2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Raspberry Pi’s</a:t>
            </a:r>
            <a:endParaRPr/>
          </a:p>
          <a:p>
            <a:pPr indent="0" lvl="0" marL="0" rtl="0" algn="l">
              <a:spcBef>
                <a:spcPts val="0"/>
              </a:spcBef>
              <a:spcAft>
                <a:spcPts val="0"/>
              </a:spcAft>
              <a:buNone/>
            </a:pPr>
            <a:r>
              <a:rPr lang="en"/>
              <a:t>Phones</a:t>
            </a:r>
            <a:endParaRPr/>
          </a:p>
          <a:p>
            <a:pPr indent="0" lvl="0" marL="0" rtl="0" algn="l">
              <a:spcBef>
                <a:spcPts val="0"/>
              </a:spcBef>
              <a:spcAft>
                <a:spcPts val="0"/>
              </a:spcAft>
              <a:buNone/>
            </a:pPr>
            <a:r>
              <a:rPr lang="en"/>
              <a:t>Refrigerators</a:t>
            </a:r>
            <a:endParaRPr/>
          </a:p>
          <a:p>
            <a:pPr indent="0" lvl="0" marL="0" rtl="0" algn="l">
              <a:spcBef>
                <a:spcPts val="0"/>
              </a:spcBef>
              <a:spcAft>
                <a:spcPts val="0"/>
              </a:spcAft>
              <a:buNone/>
            </a:pPr>
            <a:r>
              <a:rPr lang="en"/>
              <a:t>Even Toasters because why not</a:t>
            </a:r>
            <a:endParaRPr/>
          </a:p>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3" name="Shape 213"/>
        <p:cNvGrpSpPr/>
        <p:nvPr/>
      </p:nvGrpSpPr>
      <p:grpSpPr>
        <a:xfrm>
          <a:off x="0" y="0"/>
          <a:ext cx="0" cy="0"/>
          <a:chOff x="0" y="0"/>
          <a:chExt cx="0" cy="0"/>
        </a:xfrm>
      </p:grpSpPr>
      <p:sp>
        <p:nvSpPr>
          <p:cNvPr id="214" name="Google Shape;214;g439e53727d_2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439e53727d_2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a shell is essentially what takes what you do and hands it off to the operating system to perform. </a:t>
            </a:r>
            <a:endParaRPr/>
          </a:p>
          <a:p>
            <a:pPr indent="0" lvl="0" marL="0" rtl="0" algn="l">
              <a:spcBef>
                <a:spcPts val="0"/>
              </a:spcBef>
              <a:spcAft>
                <a:spcPts val="0"/>
              </a:spcAft>
              <a:buNone/>
            </a:pPr>
            <a:r>
              <a:rPr lang="en"/>
              <a:t>This can be a command line or a GUI. </a:t>
            </a:r>
            <a:endParaRPr/>
          </a:p>
          <a:p>
            <a:pPr indent="0" lvl="0" marL="0" rtl="0" algn="l">
              <a:spcBef>
                <a:spcPts val="0"/>
              </a:spcBef>
              <a:spcAft>
                <a:spcPts val="0"/>
              </a:spcAft>
              <a:buNone/>
            </a:pPr>
            <a:r>
              <a:rPr lang="en"/>
              <a:t>There is small differences between them, autocompletion of commands, directory aliases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Prompt is telling you that you can enter commands now</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2" name="Shape 222"/>
        <p:cNvGrpSpPr/>
        <p:nvPr/>
      </p:nvGrpSpPr>
      <p:grpSpPr>
        <a:xfrm>
          <a:off x="0" y="0"/>
          <a:ext cx="0" cy="0"/>
          <a:chOff x="0" y="0"/>
          <a:chExt cx="0" cy="0"/>
        </a:xfrm>
      </p:grpSpPr>
      <p:sp>
        <p:nvSpPr>
          <p:cNvPr id="223" name="Google Shape;223;g439e53727d_2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439e53727d_2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 like this picture</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9" name="Shape 229"/>
        <p:cNvGrpSpPr/>
        <p:nvPr/>
      </p:nvGrpSpPr>
      <p:grpSpPr>
        <a:xfrm>
          <a:off x="0" y="0"/>
          <a:ext cx="0" cy="0"/>
          <a:chOff x="0" y="0"/>
          <a:chExt cx="0" cy="0"/>
        </a:xfrm>
      </p:grpSpPr>
      <p:sp>
        <p:nvSpPr>
          <p:cNvPr id="230" name="Google Shape;230;g439e53727d_2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439e53727d_2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Capture the flag style linux workshop</a:t>
            </a:r>
            <a:endParaRPr/>
          </a:p>
          <a:p>
            <a:pPr indent="0" lvl="0" marL="0" rtl="0" algn="l">
              <a:spcBef>
                <a:spcPts val="0"/>
              </a:spcBef>
              <a:spcAft>
                <a:spcPts val="0"/>
              </a:spcAft>
              <a:buNone/>
            </a:pPr>
            <a:r>
              <a:rPr lang="en"/>
              <a:t>Teaching commands through finding flags</a:t>
            </a:r>
            <a:endParaRPr/>
          </a:p>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6" name="Shape 236"/>
        <p:cNvGrpSpPr/>
        <p:nvPr/>
      </p:nvGrpSpPr>
      <p:grpSpPr>
        <a:xfrm>
          <a:off x="0" y="0"/>
          <a:ext cx="0" cy="0"/>
          <a:chOff x="0" y="0"/>
          <a:chExt cx="0" cy="0"/>
        </a:xfrm>
      </p:grpSpPr>
      <p:sp>
        <p:nvSpPr>
          <p:cNvPr id="237" name="Google Shape;237;g439e53727d_2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439e53727d_2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 Root</a:t>
            </a:r>
            <a:endParaRPr/>
          </a:p>
          <a:p>
            <a:pPr indent="0" lvl="0" marL="0" rtl="0" algn="l">
              <a:spcBef>
                <a:spcPts val="0"/>
              </a:spcBef>
              <a:spcAft>
                <a:spcPts val="0"/>
              </a:spcAft>
              <a:buNone/>
            </a:pPr>
            <a:r>
              <a:rPr lang="en"/>
              <a:t>/etc/ = directory for config files, basically describes how a program runs</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3" name="Shape 243"/>
        <p:cNvGrpSpPr/>
        <p:nvPr/>
      </p:nvGrpSpPr>
      <p:grpSpPr>
        <a:xfrm>
          <a:off x="0" y="0"/>
          <a:ext cx="0" cy="0"/>
          <a:chOff x="0" y="0"/>
          <a:chExt cx="0" cy="0"/>
        </a:xfrm>
      </p:grpSpPr>
      <p:sp>
        <p:nvSpPr>
          <p:cNvPr id="244" name="Google Shape;244;g439e53727d_2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439e53727d_2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 filesystem root being the absolute top of the filesystem</a:t>
            </a:r>
            <a:endParaRPr/>
          </a:p>
          <a:p>
            <a:pPr indent="0" lvl="0" marL="0" rtl="0" algn="l">
              <a:spcBef>
                <a:spcPts val="0"/>
              </a:spcBef>
              <a:spcAft>
                <a:spcPts val="0"/>
              </a:spcAft>
              <a:buNone/>
            </a:pPr>
            <a:r>
              <a:rPr lang="en"/>
              <a:t>/bin = where the most basic binaries live, these are the executables or programs you run/type in at the terminal. Before the operating system loads these commands are available t Examples being ls, cp(copy), kill(kill process), dd(data definition- for imaging).</a:t>
            </a:r>
            <a:endParaRPr/>
          </a:p>
          <a:p>
            <a:pPr indent="0" lvl="0" marL="0" rtl="0" algn="l">
              <a:spcBef>
                <a:spcPts val="0"/>
              </a:spcBef>
              <a:spcAft>
                <a:spcPts val="0"/>
              </a:spcAft>
              <a:buNone/>
            </a:pPr>
            <a:r>
              <a:rPr lang="en"/>
              <a:t>/sbin = binaries or programs that only a admin should be able to execute</a:t>
            </a:r>
            <a:endParaRPr/>
          </a:p>
          <a:p>
            <a:pPr indent="0" lvl="0" marL="0" rtl="0" algn="l">
              <a:spcBef>
                <a:spcPts val="0"/>
              </a:spcBef>
              <a:spcAft>
                <a:spcPts val="0"/>
              </a:spcAft>
              <a:buNone/>
            </a:pPr>
            <a:r>
              <a:rPr lang="en"/>
              <a:t>/etc/ = directory for config files, basically describes how a program runs</a:t>
            </a:r>
            <a:endParaRPr/>
          </a:p>
          <a:p>
            <a:pPr indent="0" lvl="0" marL="0" rtl="0" algn="l">
              <a:spcBef>
                <a:spcPts val="0"/>
              </a:spcBef>
              <a:spcAft>
                <a:spcPts val="0"/>
              </a:spcAft>
              <a:buNone/>
            </a:pPr>
            <a:r>
              <a:rPr lang="en"/>
              <a:t>/opt - OPTIONAL programs this could include firefox, skype, anything. Generally good practice</a:t>
            </a:r>
            <a:endParaRPr/>
          </a:p>
          <a:p>
            <a:pPr indent="0" lvl="0" marL="0" rtl="0" algn="l">
              <a:spcBef>
                <a:spcPts val="0"/>
              </a:spcBef>
              <a:spcAft>
                <a:spcPts val="0"/>
              </a:spcAft>
              <a:buNone/>
            </a:pPr>
            <a:r>
              <a:rPr lang="en"/>
              <a:t>/home - where the user files live, each user gets their own folder here where they can put whatever they want</a:t>
            </a:r>
            <a:endParaRPr/>
          </a:p>
          <a:p>
            <a:pPr indent="0" lvl="0" marL="0" rtl="0" algn="l">
              <a:spcBef>
                <a:spcPts val="0"/>
              </a:spcBef>
              <a:spcAft>
                <a:spcPts val="0"/>
              </a:spcAft>
              <a:buNone/>
            </a:pPr>
            <a:r>
              <a:rPr lang="en"/>
              <a:t>/dev    - device files, terminal devices, usbs, adapters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0" name="Shape 250"/>
        <p:cNvGrpSpPr/>
        <p:nvPr/>
      </p:nvGrpSpPr>
      <p:grpSpPr>
        <a:xfrm>
          <a:off x="0" y="0"/>
          <a:ext cx="0" cy="0"/>
          <a:chOff x="0" y="0"/>
          <a:chExt cx="0" cy="0"/>
        </a:xfrm>
      </p:grpSpPr>
      <p:sp>
        <p:nvSpPr>
          <p:cNvPr id="251" name="Google Shape;251;g435382bc23_0_9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435382bc23_0_9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0" name="Shape 260"/>
        <p:cNvGrpSpPr/>
        <p:nvPr/>
      </p:nvGrpSpPr>
      <p:grpSpPr>
        <a:xfrm>
          <a:off x="0" y="0"/>
          <a:ext cx="0" cy="0"/>
          <a:chOff x="0" y="0"/>
          <a:chExt cx="0" cy="0"/>
        </a:xfrm>
      </p:grpSpPr>
      <p:sp>
        <p:nvSpPr>
          <p:cNvPr id="261" name="Google Shape;261;g439e53727d_6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439e53727d_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view all the users on a system in /etc/passwd, this shows basic information on a user; dont get in depth on this</a:t>
            </a:r>
            <a:endParaRPr/>
          </a:p>
          <a:p>
            <a:pPr indent="0" lvl="0" marL="0" rtl="0" algn="l">
              <a:spcBef>
                <a:spcPts val="0"/>
              </a:spcBef>
              <a:spcAft>
                <a:spcPts val="0"/>
              </a:spcAft>
              <a:buNone/>
            </a:pPr>
            <a:r>
              <a:rPr lang="en"/>
              <a:t>Every user has a identification number that is unique on that system</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If I want people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6" name="Shape 266"/>
        <p:cNvGrpSpPr/>
        <p:nvPr/>
      </p:nvGrpSpPr>
      <p:grpSpPr>
        <a:xfrm>
          <a:off x="0" y="0"/>
          <a:ext cx="0" cy="0"/>
          <a:chOff x="0" y="0"/>
          <a:chExt cx="0" cy="0"/>
        </a:xfrm>
      </p:grpSpPr>
      <p:sp>
        <p:nvSpPr>
          <p:cNvPr id="267" name="Google Shape;267;g439e53727d_6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439e53727d_6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There is a octal way of representing this that I will go over in the future but this is to get everyone familiar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Owner can read, write execute, the Owners primary group can read and execute and everyone else is shit outta luck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3" name="Shape 273"/>
        <p:cNvGrpSpPr/>
        <p:nvPr/>
      </p:nvGrpSpPr>
      <p:grpSpPr>
        <a:xfrm>
          <a:off x="0" y="0"/>
          <a:ext cx="0" cy="0"/>
          <a:chOff x="0" y="0"/>
          <a:chExt cx="0" cy="0"/>
        </a:xfrm>
      </p:grpSpPr>
      <p:sp>
        <p:nvSpPr>
          <p:cNvPr id="274" name="Google Shape;274;g439e53727d_7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439e53727d_7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7" name="Shape 147"/>
        <p:cNvGrpSpPr/>
        <p:nvPr/>
      </p:nvGrpSpPr>
      <p:grpSpPr>
        <a:xfrm>
          <a:off x="0" y="0"/>
          <a:ext cx="0" cy="0"/>
          <a:chOff x="0" y="0"/>
          <a:chExt cx="0" cy="0"/>
        </a:xfrm>
      </p:grpSpPr>
      <p:sp>
        <p:nvSpPr>
          <p:cNvPr id="148" name="Google Shape;148;g435bd97590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435bd97590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Talk about facebook attack</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9" name="Shape 279"/>
        <p:cNvGrpSpPr/>
        <p:nvPr/>
      </p:nvGrpSpPr>
      <p:grpSpPr>
        <a:xfrm>
          <a:off x="0" y="0"/>
          <a:ext cx="0" cy="0"/>
          <a:chOff x="0" y="0"/>
          <a:chExt cx="0" cy="0"/>
        </a:xfrm>
      </p:grpSpPr>
      <p:sp>
        <p:nvSpPr>
          <p:cNvPr id="280" name="Google Shape;280;g439e53727d_2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439e53727d_2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By default on Ubuntu systems Root user login is blocked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Sudo means super user do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6" name="Shape 286"/>
        <p:cNvGrpSpPr/>
        <p:nvPr/>
      </p:nvGrpSpPr>
      <p:grpSpPr>
        <a:xfrm>
          <a:off x="0" y="0"/>
          <a:ext cx="0" cy="0"/>
          <a:chOff x="0" y="0"/>
          <a:chExt cx="0" cy="0"/>
        </a:xfrm>
      </p:grpSpPr>
      <p:sp>
        <p:nvSpPr>
          <p:cNvPr id="287" name="Google Shape;287;g439e53727d_6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439e53727d_6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can be done using octal or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2" name="Shape 292"/>
        <p:cNvGrpSpPr/>
        <p:nvPr/>
      </p:nvGrpSpPr>
      <p:grpSpPr>
        <a:xfrm>
          <a:off x="0" y="0"/>
          <a:ext cx="0" cy="0"/>
          <a:chOff x="0" y="0"/>
          <a:chExt cx="0" cy="0"/>
        </a:xfrm>
      </p:grpSpPr>
      <p:sp>
        <p:nvSpPr>
          <p:cNvPr id="293" name="Google Shape;293;g435382bc23_0_10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435382bc23_0_10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9" name="Shape 299"/>
        <p:cNvGrpSpPr/>
        <p:nvPr/>
      </p:nvGrpSpPr>
      <p:grpSpPr>
        <a:xfrm>
          <a:off x="0" y="0"/>
          <a:ext cx="0" cy="0"/>
          <a:chOff x="0" y="0"/>
          <a:chExt cx="0" cy="0"/>
        </a:xfrm>
      </p:grpSpPr>
      <p:sp>
        <p:nvSpPr>
          <p:cNvPr id="300" name="Google Shape;300;g435382bc23_0_10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435382bc23_0_10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5" name="Shape 305"/>
        <p:cNvGrpSpPr/>
        <p:nvPr/>
      </p:nvGrpSpPr>
      <p:grpSpPr>
        <a:xfrm>
          <a:off x="0" y="0"/>
          <a:ext cx="0" cy="0"/>
          <a:chOff x="0" y="0"/>
          <a:chExt cx="0" cy="0"/>
        </a:xfrm>
      </p:grpSpPr>
      <p:sp>
        <p:nvSpPr>
          <p:cNvPr id="306" name="Google Shape;306;g439e53727d_6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439e53727d_6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1" name="Shape 311"/>
        <p:cNvGrpSpPr/>
        <p:nvPr/>
      </p:nvGrpSpPr>
      <p:grpSpPr>
        <a:xfrm>
          <a:off x="0" y="0"/>
          <a:ext cx="0" cy="0"/>
          <a:chOff x="0" y="0"/>
          <a:chExt cx="0" cy="0"/>
        </a:xfrm>
      </p:grpSpPr>
      <p:sp>
        <p:nvSpPr>
          <p:cNvPr id="312" name="Google Shape;312;g435382bc23_0_10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435382bc23_0_10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jobs you can use fg %procid% to bring it back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7" name="Shape 317"/>
        <p:cNvGrpSpPr/>
        <p:nvPr/>
      </p:nvGrpSpPr>
      <p:grpSpPr>
        <a:xfrm>
          <a:off x="0" y="0"/>
          <a:ext cx="0" cy="0"/>
          <a:chOff x="0" y="0"/>
          <a:chExt cx="0" cy="0"/>
        </a:xfrm>
      </p:grpSpPr>
      <p:sp>
        <p:nvSpPr>
          <p:cNvPr id="318" name="Google Shape;318;g439e53727d_6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439e53727d_6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3" name="Shape 323"/>
        <p:cNvGrpSpPr/>
        <p:nvPr/>
      </p:nvGrpSpPr>
      <p:grpSpPr>
        <a:xfrm>
          <a:off x="0" y="0"/>
          <a:ext cx="0" cy="0"/>
          <a:chOff x="0" y="0"/>
          <a:chExt cx="0" cy="0"/>
        </a:xfrm>
      </p:grpSpPr>
      <p:sp>
        <p:nvSpPr>
          <p:cNvPr id="324" name="Google Shape;324;g435382bc23_0_9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435382bc23_0_9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-type f(ile),l(ink),d(irectory),c(character block),b(lock device)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Have everyone find flag</a:t>
            </a:r>
            <a:endParaRPr/>
          </a:p>
          <a:p>
            <a:pPr indent="0" lvl="0" marL="0" rtl="0" algn="l">
              <a:spcBef>
                <a:spcPts val="0"/>
              </a:spcBef>
              <a:spcAft>
                <a:spcPts val="0"/>
              </a:spcAft>
              <a:buNone/>
            </a:pPr>
            <a:r>
              <a:rPr lang="en"/>
              <a:t>c</a:t>
            </a:r>
            <a:r>
              <a:rPr lang="en"/>
              <a:t>d into directory</a:t>
            </a:r>
            <a:endParaRPr/>
          </a:p>
          <a:p>
            <a:pPr indent="0" lvl="0" marL="0" rtl="0" algn="l">
              <a:spcBef>
                <a:spcPts val="0"/>
              </a:spcBef>
              <a:spcAft>
                <a:spcPts val="0"/>
              </a:spcAft>
              <a:buNone/>
            </a:pPr>
            <a:r>
              <a:rPr lang="en"/>
              <a:t>c</a:t>
            </a:r>
            <a:r>
              <a:rPr lang="en"/>
              <a:t>at to open file</a:t>
            </a:r>
            <a:endParaRPr/>
          </a:p>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1" name="Shape 331"/>
        <p:cNvGrpSpPr/>
        <p:nvPr/>
      </p:nvGrpSpPr>
      <p:grpSpPr>
        <a:xfrm>
          <a:off x="0" y="0"/>
          <a:ext cx="0" cy="0"/>
          <a:chOff x="0" y="0"/>
          <a:chExt cx="0" cy="0"/>
        </a:xfrm>
      </p:grpSpPr>
      <p:sp>
        <p:nvSpPr>
          <p:cNvPr id="332" name="Google Shape;332;g439e53727d_6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439e53727d_6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7" name="Shape 337"/>
        <p:cNvGrpSpPr/>
        <p:nvPr/>
      </p:nvGrpSpPr>
      <p:grpSpPr>
        <a:xfrm>
          <a:off x="0" y="0"/>
          <a:ext cx="0" cy="0"/>
          <a:chOff x="0" y="0"/>
          <a:chExt cx="0" cy="0"/>
        </a:xfrm>
      </p:grpSpPr>
      <p:sp>
        <p:nvSpPr>
          <p:cNvPr id="338" name="Google Shape;338;g435382bc23_0_10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435382bc23_0_10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4" name="Shape 154"/>
        <p:cNvGrpSpPr/>
        <p:nvPr/>
      </p:nvGrpSpPr>
      <p:grpSpPr>
        <a:xfrm>
          <a:off x="0" y="0"/>
          <a:ext cx="0" cy="0"/>
          <a:chOff x="0" y="0"/>
          <a:chExt cx="0" cy="0"/>
        </a:xfrm>
      </p:grpSpPr>
      <p:sp>
        <p:nvSpPr>
          <p:cNvPr id="155" name="Google Shape;155;g435382bc23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435382bc23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Add picture</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4" name="Shape 344"/>
        <p:cNvGrpSpPr/>
        <p:nvPr/>
      </p:nvGrpSpPr>
      <p:grpSpPr>
        <a:xfrm>
          <a:off x="0" y="0"/>
          <a:ext cx="0" cy="0"/>
          <a:chOff x="0" y="0"/>
          <a:chExt cx="0" cy="0"/>
        </a:xfrm>
      </p:grpSpPr>
      <p:sp>
        <p:nvSpPr>
          <p:cNvPr id="345" name="Google Shape;345;g435382bc23_0_1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435382bc23_0_1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1" name="Shape 351"/>
        <p:cNvGrpSpPr/>
        <p:nvPr/>
      </p:nvGrpSpPr>
      <p:grpSpPr>
        <a:xfrm>
          <a:off x="0" y="0"/>
          <a:ext cx="0" cy="0"/>
          <a:chOff x="0" y="0"/>
          <a:chExt cx="0" cy="0"/>
        </a:xfrm>
      </p:grpSpPr>
      <p:sp>
        <p:nvSpPr>
          <p:cNvPr id="352" name="Google Shape;352;g435382bc23_0_1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435382bc23_0_1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1" name="Shape 361"/>
        <p:cNvGrpSpPr/>
        <p:nvPr/>
      </p:nvGrpSpPr>
      <p:grpSpPr>
        <a:xfrm>
          <a:off x="0" y="0"/>
          <a:ext cx="0" cy="0"/>
          <a:chOff x="0" y="0"/>
          <a:chExt cx="0" cy="0"/>
        </a:xfrm>
      </p:grpSpPr>
      <p:sp>
        <p:nvSpPr>
          <p:cNvPr id="362" name="Google Shape;362;g439e53727d_2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439e53727d_2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On Windows usually (correct me if i am wrong) the windows machine is either a server OR a client.</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8" name="Shape 368"/>
        <p:cNvGrpSpPr/>
        <p:nvPr/>
      </p:nvGrpSpPr>
      <p:grpSpPr>
        <a:xfrm>
          <a:off x="0" y="0"/>
          <a:ext cx="0" cy="0"/>
          <a:chOff x="0" y="0"/>
          <a:chExt cx="0" cy="0"/>
        </a:xfrm>
      </p:grpSpPr>
      <p:sp>
        <p:nvSpPr>
          <p:cNvPr id="369" name="Google Shape;369;g439e53727d_6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439e53727d_6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4" name="Shape 374"/>
        <p:cNvGrpSpPr/>
        <p:nvPr/>
      </p:nvGrpSpPr>
      <p:grpSpPr>
        <a:xfrm>
          <a:off x="0" y="0"/>
          <a:ext cx="0" cy="0"/>
          <a:chOff x="0" y="0"/>
          <a:chExt cx="0" cy="0"/>
        </a:xfrm>
      </p:grpSpPr>
      <p:sp>
        <p:nvSpPr>
          <p:cNvPr id="375" name="Google Shape;375;g439e53727d_6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439e53727d_6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1" name="Shape 381"/>
        <p:cNvGrpSpPr/>
        <p:nvPr/>
      </p:nvGrpSpPr>
      <p:grpSpPr>
        <a:xfrm>
          <a:off x="0" y="0"/>
          <a:ext cx="0" cy="0"/>
          <a:chOff x="0" y="0"/>
          <a:chExt cx="0" cy="0"/>
        </a:xfrm>
      </p:grpSpPr>
      <p:sp>
        <p:nvSpPr>
          <p:cNvPr id="382" name="Google Shape;382;g439e53727d_6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439e53727d_6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are trying to get members involved, we want all of you to share your knowledge and interest with us.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7" name="Shape 387"/>
        <p:cNvGrpSpPr/>
        <p:nvPr/>
      </p:nvGrpSpPr>
      <p:grpSpPr>
        <a:xfrm>
          <a:off x="0" y="0"/>
          <a:ext cx="0" cy="0"/>
          <a:chOff x="0" y="0"/>
          <a:chExt cx="0" cy="0"/>
        </a:xfrm>
      </p:grpSpPr>
      <p:sp>
        <p:nvSpPr>
          <p:cNvPr id="388" name="Google Shape;388;g439e53727d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439e53727d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2" name="Shape 392"/>
        <p:cNvGrpSpPr/>
        <p:nvPr/>
      </p:nvGrpSpPr>
      <p:grpSpPr>
        <a:xfrm>
          <a:off x="0" y="0"/>
          <a:ext cx="0" cy="0"/>
          <a:chOff x="0" y="0"/>
          <a:chExt cx="0" cy="0"/>
        </a:xfrm>
      </p:grpSpPr>
      <p:sp>
        <p:nvSpPr>
          <p:cNvPr id="393" name="Google Shape;393;g435382bc23_0_23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4" name="Google Shape;394;g435382bc23_0_23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1" name="Shape 161"/>
        <p:cNvGrpSpPr/>
        <p:nvPr/>
      </p:nvGrpSpPr>
      <p:grpSpPr>
        <a:xfrm>
          <a:off x="0" y="0"/>
          <a:ext cx="0" cy="0"/>
          <a:chOff x="0" y="0"/>
          <a:chExt cx="0" cy="0"/>
        </a:xfrm>
      </p:grpSpPr>
      <p:sp>
        <p:nvSpPr>
          <p:cNvPr id="162" name="Google Shape;162;g439e53727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439e53727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Imposter Syndrome is the You are at college, you have to motivation and drive to learn more and you are capable of achieving greatness.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8" name="Shape 168"/>
        <p:cNvGrpSpPr/>
        <p:nvPr/>
      </p:nvGrpSpPr>
      <p:grpSpPr>
        <a:xfrm>
          <a:off x="0" y="0"/>
          <a:ext cx="0" cy="0"/>
          <a:chOff x="0" y="0"/>
          <a:chExt cx="0" cy="0"/>
        </a:xfrm>
      </p:grpSpPr>
      <p:sp>
        <p:nvSpPr>
          <p:cNvPr id="169" name="Google Shape;169;g439e53727d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439e53727d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Imposter Syndrome is the pYou are at college, you have to motivation and drive to learn more and you are capable of achieving greatness.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4" name="Shape 174"/>
        <p:cNvGrpSpPr/>
        <p:nvPr/>
      </p:nvGrpSpPr>
      <p:grpSpPr>
        <a:xfrm>
          <a:off x="0" y="0"/>
          <a:ext cx="0" cy="0"/>
          <a:chOff x="0" y="0"/>
          <a:chExt cx="0" cy="0"/>
        </a:xfrm>
      </p:grpSpPr>
      <p:sp>
        <p:nvSpPr>
          <p:cNvPr id="175" name="Google Shape;175;g43828782b1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43828782b1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Name</a:t>
            </a:r>
            <a:endParaRPr/>
          </a:p>
          <a:p>
            <a:pPr indent="0" lvl="0" marL="0" rtl="0" algn="l">
              <a:spcBef>
                <a:spcPts val="0"/>
              </a:spcBef>
              <a:spcAft>
                <a:spcPts val="0"/>
              </a:spcAft>
              <a:buNone/>
            </a:pPr>
            <a:r>
              <a:rPr lang="en"/>
              <a:t>Junior in Digital Forensics Program</a:t>
            </a:r>
            <a:endParaRPr/>
          </a:p>
          <a:p>
            <a:pPr indent="0" lvl="0" marL="0" rtl="0" algn="l">
              <a:spcBef>
                <a:spcPts val="0"/>
              </a:spcBef>
              <a:spcAft>
                <a:spcPts val="0"/>
              </a:spcAft>
              <a:buNone/>
            </a:pPr>
            <a:r>
              <a:rPr lang="en"/>
              <a:t>Vice-President </a:t>
            </a:r>
            <a:endParaRPr/>
          </a:p>
          <a:p>
            <a:pPr indent="0" lvl="0" marL="0" rtl="0" algn="l">
              <a:spcBef>
                <a:spcPts val="0"/>
              </a:spcBef>
              <a:spcAft>
                <a:spcPts val="0"/>
              </a:spcAft>
              <a:buNone/>
            </a:pPr>
            <a:r>
              <a:rPr lang="en"/>
              <a:t>If you are interested in any of these topics come and talk to me</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0" name="Shape 180"/>
        <p:cNvGrpSpPr/>
        <p:nvPr/>
      </p:nvGrpSpPr>
      <p:grpSpPr>
        <a:xfrm>
          <a:off x="0" y="0"/>
          <a:ext cx="0" cy="0"/>
          <a:chOff x="0" y="0"/>
          <a:chExt cx="0" cy="0"/>
        </a:xfrm>
      </p:grpSpPr>
      <p:sp>
        <p:nvSpPr>
          <p:cNvPr id="181" name="Google Shape;181;g439e53727d_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439e53727d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7" name="Shape 187"/>
        <p:cNvGrpSpPr/>
        <p:nvPr/>
      </p:nvGrpSpPr>
      <p:grpSpPr>
        <a:xfrm>
          <a:off x="0" y="0"/>
          <a:ext cx="0" cy="0"/>
          <a:chOff x="0" y="0"/>
          <a:chExt cx="0" cy="0"/>
        </a:xfrm>
      </p:grpSpPr>
      <p:sp>
        <p:nvSpPr>
          <p:cNvPr id="188" name="Google Shape;188;g435382bc23_0_6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435382bc23_0_6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Linux is a kernel not </a:t>
            </a:r>
            <a:r>
              <a:rPr lang="en"/>
              <a:t>necessarily</a:t>
            </a:r>
            <a:r>
              <a:rPr lang="en"/>
              <a:t>  an operating system. The Linux kernel is used to build operating systems such as Ubuntu, Kali, CentOS and Fedora. Also Android is built off the linux kernel. </a:t>
            </a:r>
            <a:endParaRPr/>
          </a:p>
          <a:p>
            <a:pPr indent="0" lvl="0" marL="0" rtl="0" algn="l">
              <a:spcBef>
                <a:spcPts val="0"/>
              </a:spcBef>
              <a:spcAft>
                <a:spcPts val="0"/>
              </a:spcAft>
              <a:buNone/>
            </a:pPr>
            <a:r>
              <a:rPr lang="en"/>
              <a:t>Kernels in a very broad definition handle the interaction between the user and the hardware.</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3" name="Shape 193"/>
        <p:cNvGrpSpPr/>
        <p:nvPr/>
      </p:nvGrpSpPr>
      <p:grpSpPr>
        <a:xfrm>
          <a:off x="0" y="0"/>
          <a:ext cx="0" cy="0"/>
          <a:chOff x="0" y="0"/>
          <a:chExt cx="0" cy="0"/>
        </a:xfrm>
      </p:grpSpPr>
      <p:sp>
        <p:nvSpPr>
          <p:cNvPr id="194" name="Google Shape;194;g439e53727d_2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439e53727d_2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Free and Open Source</a:t>
            </a:r>
            <a:endParaRPr/>
          </a:p>
          <a:p>
            <a:pPr indent="0" lvl="0" marL="0" rtl="0" algn="l">
              <a:spcBef>
                <a:spcPts val="0"/>
              </a:spcBef>
              <a:spcAft>
                <a:spcPts val="0"/>
              </a:spcAft>
              <a:buNone/>
            </a:pPr>
            <a:r>
              <a:rPr lang="en"/>
              <a:t>Linux is open source and it is FREE, meaning you can go on github and view the source code, freedom to use the software for any purpose, shareable (no product licenses)</a:t>
            </a:r>
            <a:endParaRPr/>
          </a:p>
          <a:p>
            <a:pPr indent="0" lvl="0" marL="0" rtl="0" algn="l">
              <a:spcBef>
                <a:spcPts val="0"/>
              </a:spcBef>
              <a:spcAft>
                <a:spcPts val="0"/>
              </a:spcAft>
              <a:buNone/>
            </a:pPr>
            <a:r>
              <a:rPr lang="en"/>
              <a:t>Do whatever you want with it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---Command Line---</a:t>
            </a:r>
            <a:endParaRPr/>
          </a:p>
          <a:p>
            <a:pPr indent="0" lvl="0" marL="0" rtl="0" algn="l">
              <a:spcBef>
                <a:spcPts val="0"/>
              </a:spcBef>
              <a:spcAft>
                <a:spcPts val="0"/>
              </a:spcAft>
              <a:buNone/>
            </a:pPr>
            <a:r>
              <a:rPr lang="en"/>
              <a:t>As opposed to windows, linux is primarily used through the command line. ALTHOUGH at any time you can just install a gui with one command (take that windows)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--More secure--</a:t>
            </a:r>
            <a:endParaRPr/>
          </a:p>
          <a:p>
            <a:pPr indent="0" lvl="0" marL="0" rtl="0" algn="l">
              <a:spcBef>
                <a:spcPts val="0"/>
              </a:spcBef>
              <a:spcAft>
                <a:spcPts val="0"/>
              </a:spcAft>
              <a:buNone/>
            </a:pPr>
            <a:r>
              <a:rPr lang="en"/>
              <a:t>Repositories are trusted and signed packages of easy to download programs, one command. These are community maintained</a:t>
            </a:r>
            <a:endParaRPr/>
          </a:p>
          <a:p>
            <a:pPr indent="0" lvl="0" marL="0" rtl="0" algn="l">
              <a:spcBef>
                <a:spcPts val="0"/>
              </a:spcBef>
              <a:spcAft>
                <a:spcPts val="0"/>
              </a:spcAft>
              <a:buNone/>
            </a:pPr>
            <a:r>
              <a:rPr lang="en"/>
              <a:t>Chrome to download (INSECURE)</a:t>
            </a:r>
            <a:endParaRPr/>
          </a:p>
          <a:p>
            <a:pPr indent="0" lvl="0" marL="0" rtl="0" algn="l">
              <a:spcBef>
                <a:spcPts val="0"/>
              </a:spcBef>
              <a:spcAft>
                <a:spcPts val="0"/>
              </a:spcAft>
              <a:buNone/>
            </a:pPr>
            <a:r>
              <a:rPr lang="en"/>
              <a:t>Repository - trusted known packages updated</a:t>
            </a:r>
            <a:endParaRPr/>
          </a:p>
          <a:p>
            <a:pPr indent="0" lvl="0" marL="0" rtl="0" algn="l">
              <a:spcBef>
                <a:spcPts val="0"/>
              </a:spcBef>
              <a:spcAft>
                <a:spcPts val="0"/>
              </a:spcAft>
              <a:buNone/>
            </a:pPr>
            <a:r>
              <a:rPr lang="en"/>
              <a:t>Windows - Unknown just download whatever link you click 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--Stripped down--</a:t>
            </a:r>
            <a:endParaRPr/>
          </a:p>
          <a:p>
            <a:pPr indent="0" lvl="0" marL="0" rtl="0" algn="l">
              <a:spcBef>
                <a:spcPts val="0"/>
              </a:spcBef>
              <a:spcAft>
                <a:spcPts val="0"/>
              </a:spcAft>
              <a:buNone/>
            </a:pPr>
            <a:r>
              <a:rPr lang="en"/>
              <a:t>It only comes with the essentials usually no bloatware (OS installation changes this)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p:cSld name="AUTOLAYOUT">
    <p:bg>
      <p:bgPr>
        <a:solidFill>
          <a:srgbClr val="FFFFFF"/>
        </a:solidFill>
      </p:bgPr>
    </p:bg>
    <p:spTree>
      <p:nvGrpSpPr>
        <p:cNvPr id="50" name="Shape 50"/>
        <p:cNvGrpSpPr/>
        <p:nvPr/>
      </p:nvGrpSpPr>
      <p:grpSpPr>
        <a:xfrm>
          <a:off x="0" y="0"/>
          <a:ext cx="0" cy="0"/>
          <a:chOff x="0" y="0"/>
          <a:chExt cx="0" cy="0"/>
        </a:xfrm>
      </p:grpSpPr>
      <p:sp>
        <p:nvSpPr>
          <p:cNvPr id="51" name="Google Shape;51;p13"/>
          <p:cNvSpPr/>
          <p:nvPr/>
        </p:nvSpPr>
        <p:spPr>
          <a:xfrm>
            <a:off x="0" y="0"/>
            <a:ext cx="9144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13"/>
          <p:cNvSpPr/>
          <p:nvPr/>
        </p:nvSpPr>
        <p:spPr>
          <a:xfrm>
            <a:off x="-25" y="0"/>
            <a:ext cx="9144000" cy="1741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13"/>
          <p:cNvSpPr/>
          <p:nvPr/>
        </p:nvSpPr>
        <p:spPr>
          <a:xfrm>
            <a:off x="6551675" y="0"/>
            <a:ext cx="2592300" cy="1741500"/>
          </a:xfrm>
          <a:prstGeom prst="rect">
            <a:avLst/>
          </a:prstGeom>
          <a:solidFill>
            <a:srgbClr val="FFFFFF">
              <a:alpha val="250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13"/>
          <p:cNvSpPr/>
          <p:nvPr/>
        </p:nvSpPr>
        <p:spPr>
          <a:xfrm rot="10800000">
            <a:off x="3991228" y="0"/>
            <a:ext cx="1727100" cy="1741500"/>
          </a:xfrm>
          <a:prstGeom prst="flowChartDelay">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13"/>
          <p:cNvSpPr/>
          <p:nvPr/>
        </p:nvSpPr>
        <p:spPr>
          <a:xfrm rot="10800000">
            <a:off x="3991228" y="0"/>
            <a:ext cx="1727100" cy="1741500"/>
          </a:xfrm>
          <a:prstGeom prst="flowChartDelay">
            <a:avLst/>
          </a:prstGeom>
          <a:solidFill>
            <a:srgbClr val="FFFFFF">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13"/>
          <p:cNvSpPr/>
          <p:nvPr/>
        </p:nvSpPr>
        <p:spPr>
          <a:xfrm rot="10800000">
            <a:off x="4431837" y="0"/>
            <a:ext cx="1727100" cy="1741500"/>
          </a:xfrm>
          <a:prstGeom prst="flowChartDelay">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13"/>
          <p:cNvSpPr/>
          <p:nvPr/>
        </p:nvSpPr>
        <p:spPr>
          <a:xfrm rot="10800000">
            <a:off x="4431837" y="0"/>
            <a:ext cx="1727100" cy="1741500"/>
          </a:xfrm>
          <a:prstGeom prst="flowChartDelay">
            <a:avLst/>
          </a:prstGeom>
          <a:solidFill>
            <a:srgbClr val="FFFFFF">
              <a:alpha val="188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13"/>
          <p:cNvSpPr/>
          <p:nvPr/>
        </p:nvSpPr>
        <p:spPr>
          <a:xfrm rot="10800000">
            <a:off x="4856511" y="0"/>
            <a:ext cx="1727100" cy="1741500"/>
          </a:xfrm>
          <a:prstGeom prst="flowChartDelay">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13"/>
          <p:cNvSpPr/>
          <p:nvPr/>
        </p:nvSpPr>
        <p:spPr>
          <a:xfrm rot="10800000">
            <a:off x="4856511" y="0"/>
            <a:ext cx="1727100" cy="1741500"/>
          </a:xfrm>
          <a:prstGeom prst="flowChartDelay">
            <a:avLst/>
          </a:prstGeom>
          <a:solidFill>
            <a:srgbClr val="FFFFFF">
              <a:alpha val="250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13"/>
          <p:cNvSpPr txBox="1"/>
          <p:nvPr>
            <p:ph type="title"/>
          </p:nvPr>
        </p:nvSpPr>
        <p:spPr>
          <a:xfrm>
            <a:off x="324475" y="148225"/>
            <a:ext cx="3559500" cy="1373700"/>
          </a:xfrm>
          <a:prstGeom prst="rect">
            <a:avLst/>
          </a:prstGeom>
          <a:noFill/>
        </p:spPr>
        <p:txBody>
          <a:bodyPr anchorCtr="0" anchor="b" bIns="91425" lIns="91425" spcFirstLastPara="1" rIns="91425" wrap="square" tIns="91425">
            <a:noAutofit/>
          </a:bodyPr>
          <a:lstStyle>
            <a:lvl1pPr lvl="0" algn="l">
              <a:lnSpc>
                <a:spcPct val="100000"/>
              </a:lnSpc>
              <a:spcBef>
                <a:spcPts val="0"/>
              </a:spcBef>
              <a:spcAft>
                <a:spcPts val="0"/>
              </a:spcAft>
              <a:buNone/>
              <a:defRPr b="1" sz="2800">
                <a:solidFill>
                  <a:schemeClr val="lt1"/>
                </a:solidFill>
              </a:defRPr>
            </a:lvl1pPr>
            <a:lvl2pPr lvl="1" algn="l">
              <a:lnSpc>
                <a:spcPct val="100000"/>
              </a:lnSpc>
              <a:spcBef>
                <a:spcPts val="0"/>
              </a:spcBef>
              <a:spcAft>
                <a:spcPts val="0"/>
              </a:spcAft>
              <a:buNone/>
              <a:defRPr b="1" sz="2800">
                <a:solidFill>
                  <a:schemeClr val="lt1"/>
                </a:solidFill>
              </a:defRPr>
            </a:lvl2pPr>
            <a:lvl3pPr lvl="2" algn="l">
              <a:lnSpc>
                <a:spcPct val="100000"/>
              </a:lnSpc>
              <a:spcBef>
                <a:spcPts val="0"/>
              </a:spcBef>
              <a:spcAft>
                <a:spcPts val="0"/>
              </a:spcAft>
              <a:buNone/>
              <a:defRPr b="1" sz="2800">
                <a:solidFill>
                  <a:schemeClr val="lt1"/>
                </a:solidFill>
              </a:defRPr>
            </a:lvl3pPr>
            <a:lvl4pPr lvl="3" algn="l">
              <a:lnSpc>
                <a:spcPct val="100000"/>
              </a:lnSpc>
              <a:spcBef>
                <a:spcPts val="0"/>
              </a:spcBef>
              <a:spcAft>
                <a:spcPts val="0"/>
              </a:spcAft>
              <a:buNone/>
              <a:defRPr b="1" sz="2800">
                <a:solidFill>
                  <a:schemeClr val="lt1"/>
                </a:solidFill>
              </a:defRPr>
            </a:lvl4pPr>
            <a:lvl5pPr lvl="4" algn="l">
              <a:lnSpc>
                <a:spcPct val="100000"/>
              </a:lnSpc>
              <a:spcBef>
                <a:spcPts val="0"/>
              </a:spcBef>
              <a:spcAft>
                <a:spcPts val="0"/>
              </a:spcAft>
              <a:buNone/>
              <a:defRPr b="1" sz="2800">
                <a:solidFill>
                  <a:schemeClr val="lt1"/>
                </a:solidFill>
              </a:defRPr>
            </a:lvl5pPr>
            <a:lvl6pPr lvl="5" algn="l">
              <a:lnSpc>
                <a:spcPct val="100000"/>
              </a:lnSpc>
              <a:spcBef>
                <a:spcPts val="0"/>
              </a:spcBef>
              <a:spcAft>
                <a:spcPts val="0"/>
              </a:spcAft>
              <a:buNone/>
              <a:defRPr b="1" sz="2800">
                <a:solidFill>
                  <a:schemeClr val="lt1"/>
                </a:solidFill>
              </a:defRPr>
            </a:lvl6pPr>
            <a:lvl7pPr lvl="6" algn="l">
              <a:lnSpc>
                <a:spcPct val="100000"/>
              </a:lnSpc>
              <a:spcBef>
                <a:spcPts val="0"/>
              </a:spcBef>
              <a:spcAft>
                <a:spcPts val="0"/>
              </a:spcAft>
              <a:buNone/>
              <a:defRPr b="1" sz="2800">
                <a:solidFill>
                  <a:schemeClr val="lt1"/>
                </a:solidFill>
              </a:defRPr>
            </a:lvl7pPr>
            <a:lvl8pPr lvl="7" algn="l">
              <a:lnSpc>
                <a:spcPct val="100000"/>
              </a:lnSpc>
              <a:spcBef>
                <a:spcPts val="0"/>
              </a:spcBef>
              <a:spcAft>
                <a:spcPts val="0"/>
              </a:spcAft>
              <a:buNone/>
              <a:defRPr b="1" sz="2800">
                <a:solidFill>
                  <a:schemeClr val="lt1"/>
                </a:solidFill>
              </a:defRPr>
            </a:lvl8pPr>
            <a:lvl9pPr lvl="8" algn="l">
              <a:lnSpc>
                <a:spcPct val="100000"/>
              </a:lnSpc>
              <a:spcBef>
                <a:spcPts val="0"/>
              </a:spcBef>
              <a:spcAft>
                <a:spcPts val="0"/>
              </a:spcAft>
              <a:buNone/>
              <a:defRPr b="1" sz="2800">
                <a:solidFill>
                  <a:schemeClr val="lt1"/>
                </a:solidFill>
              </a:defRPr>
            </a:lvl9pPr>
          </a:lstStyle>
          <a:p/>
        </p:txBody>
      </p:sp>
      <p:sp>
        <p:nvSpPr>
          <p:cNvPr id="61" name="Google Shape;61;p13"/>
          <p:cNvSpPr txBox="1"/>
          <p:nvPr>
            <p:ph idx="1" type="body"/>
          </p:nvPr>
        </p:nvSpPr>
        <p:spPr>
          <a:xfrm>
            <a:off x="324475" y="1920450"/>
            <a:ext cx="8494800" cy="2704200"/>
          </a:xfrm>
          <a:prstGeom prst="rect">
            <a:avLst/>
          </a:prstGeom>
          <a:noFill/>
        </p:spPr>
        <p:txBody>
          <a:bodyPr anchorCtr="0" anchor="t" bIns="91425" lIns="91425" spcFirstLastPara="1" rIns="91425" wrap="square" tIns="91425">
            <a:noAutofit/>
          </a:bodyPr>
          <a:lstStyle>
            <a:lvl1pPr indent="-342900" lvl="0" marL="457200" algn="l">
              <a:lnSpc>
                <a:spcPct val="115000"/>
              </a:lnSpc>
              <a:spcBef>
                <a:spcPts val="0"/>
              </a:spcBef>
              <a:spcAft>
                <a:spcPts val="0"/>
              </a:spcAft>
              <a:buClr>
                <a:schemeClr val="dk2"/>
              </a:buClr>
              <a:buSzPts val="1800"/>
              <a:buChar char="●"/>
              <a:defRPr sz="1800">
                <a:solidFill>
                  <a:schemeClr val="dk2"/>
                </a:solidFill>
              </a:defRPr>
            </a:lvl1pPr>
            <a:lvl2pPr indent="-317500" lvl="1" marL="914400" algn="l">
              <a:lnSpc>
                <a:spcPct val="115000"/>
              </a:lnSpc>
              <a:spcBef>
                <a:spcPts val="1600"/>
              </a:spcBef>
              <a:spcAft>
                <a:spcPts val="0"/>
              </a:spcAft>
              <a:buClr>
                <a:schemeClr val="dk2"/>
              </a:buClr>
              <a:buSzPts val="1400"/>
              <a:buChar char="○"/>
              <a:defRPr sz="1400">
                <a:solidFill>
                  <a:schemeClr val="dk2"/>
                </a:solidFill>
              </a:defRPr>
            </a:lvl2pPr>
            <a:lvl3pPr indent="-317500" lvl="2" marL="1371600" algn="l">
              <a:lnSpc>
                <a:spcPct val="115000"/>
              </a:lnSpc>
              <a:spcBef>
                <a:spcPts val="1600"/>
              </a:spcBef>
              <a:spcAft>
                <a:spcPts val="0"/>
              </a:spcAft>
              <a:buClr>
                <a:schemeClr val="dk2"/>
              </a:buClr>
              <a:buSzPts val="1400"/>
              <a:buChar char="■"/>
              <a:defRPr sz="1400">
                <a:solidFill>
                  <a:schemeClr val="dk2"/>
                </a:solidFill>
              </a:defRPr>
            </a:lvl3pPr>
            <a:lvl4pPr indent="-317500" lvl="3" marL="1828800" algn="l">
              <a:lnSpc>
                <a:spcPct val="115000"/>
              </a:lnSpc>
              <a:spcBef>
                <a:spcPts val="1600"/>
              </a:spcBef>
              <a:spcAft>
                <a:spcPts val="0"/>
              </a:spcAft>
              <a:buClr>
                <a:schemeClr val="dk2"/>
              </a:buClr>
              <a:buSzPts val="1400"/>
              <a:buChar char="●"/>
              <a:defRPr sz="1400">
                <a:solidFill>
                  <a:schemeClr val="dk2"/>
                </a:solidFill>
              </a:defRPr>
            </a:lvl4pPr>
            <a:lvl5pPr indent="-317500" lvl="4" marL="2286000" algn="l">
              <a:lnSpc>
                <a:spcPct val="115000"/>
              </a:lnSpc>
              <a:spcBef>
                <a:spcPts val="1600"/>
              </a:spcBef>
              <a:spcAft>
                <a:spcPts val="0"/>
              </a:spcAft>
              <a:buClr>
                <a:schemeClr val="dk2"/>
              </a:buClr>
              <a:buSzPts val="1400"/>
              <a:buChar char="○"/>
              <a:defRPr sz="1400">
                <a:solidFill>
                  <a:schemeClr val="dk2"/>
                </a:solidFill>
              </a:defRPr>
            </a:lvl5pPr>
            <a:lvl6pPr indent="-317500" lvl="5" marL="2743200" algn="l">
              <a:lnSpc>
                <a:spcPct val="115000"/>
              </a:lnSpc>
              <a:spcBef>
                <a:spcPts val="1600"/>
              </a:spcBef>
              <a:spcAft>
                <a:spcPts val="0"/>
              </a:spcAft>
              <a:buClr>
                <a:schemeClr val="dk2"/>
              </a:buClr>
              <a:buSzPts val="1400"/>
              <a:buChar char="■"/>
              <a:defRPr sz="1400">
                <a:solidFill>
                  <a:schemeClr val="dk2"/>
                </a:solidFill>
              </a:defRPr>
            </a:lvl6pPr>
            <a:lvl7pPr indent="-317500" lvl="6" marL="3200400" algn="l">
              <a:lnSpc>
                <a:spcPct val="115000"/>
              </a:lnSpc>
              <a:spcBef>
                <a:spcPts val="1600"/>
              </a:spcBef>
              <a:spcAft>
                <a:spcPts val="0"/>
              </a:spcAft>
              <a:buClr>
                <a:schemeClr val="dk2"/>
              </a:buClr>
              <a:buSzPts val="1400"/>
              <a:buChar char="●"/>
              <a:defRPr sz="1400">
                <a:solidFill>
                  <a:schemeClr val="dk2"/>
                </a:solidFill>
              </a:defRPr>
            </a:lvl7pPr>
            <a:lvl8pPr indent="-317500" lvl="7" marL="3657600" algn="l">
              <a:lnSpc>
                <a:spcPct val="115000"/>
              </a:lnSpc>
              <a:spcBef>
                <a:spcPts val="1600"/>
              </a:spcBef>
              <a:spcAft>
                <a:spcPts val="0"/>
              </a:spcAft>
              <a:buClr>
                <a:schemeClr val="dk2"/>
              </a:buClr>
              <a:buSzPts val="1400"/>
              <a:buChar char="○"/>
              <a:defRPr sz="1400">
                <a:solidFill>
                  <a:schemeClr val="dk2"/>
                </a:solidFill>
              </a:defRPr>
            </a:lvl8pPr>
            <a:lvl9pPr indent="-317500" lvl="8" marL="4114800" algn="l">
              <a:lnSpc>
                <a:spcPct val="115000"/>
              </a:lnSpc>
              <a:spcBef>
                <a:spcPts val="1600"/>
              </a:spcBef>
              <a:spcAft>
                <a:spcPts val="1600"/>
              </a:spcAft>
              <a:buClr>
                <a:schemeClr val="dk2"/>
              </a:buClr>
              <a:buSzPts val="1400"/>
              <a:buChar char="■"/>
              <a:defRPr sz="1400">
                <a:solidFill>
                  <a:schemeClr val="dk2"/>
                </a:solidFill>
              </a:defRPr>
            </a:lvl9pPr>
          </a:lstStyle>
          <a:p/>
        </p:txBody>
      </p:sp>
      <p:sp>
        <p:nvSpPr>
          <p:cNvPr id="62" name="Google Shape;62;p13"/>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Autofit/>
          </a:bodyPr>
          <a:lstStyle>
            <a:lvl1pPr lvl="0" algn="r">
              <a:lnSpc>
                <a:spcPct val="100000"/>
              </a:lnSpc>
              <a:spcAft>
                <a:spcPts val="0"/>
              </a:spcAft>
              <a:buNone/>
              <a:defRPr sz="1000">
                <a:solidFill>
                  <a:schemeClr val="dk2"/>
                </a:solidFill>
              </a:defRPr>
            </a:lvl1pPr>
            <a:lvl2pPr lvl="1" algn="r">
              <a:lnSpc>
                <a:spcPct val="100000"/>
              </a:lnSpc>
              <a:spcAft>
                <a:spcPts val="0"/>
              </a:spcAft>
              <a:buNone/>
              <a:defRPr sz="1000">
                <a:solidFill>
                  <a:schemeClr val="dk2"/>
                </a:solidFill>
              </a:defRPr>
            </a:lvl2pPr>
            <a:lvl3pPr lvl="2" algn="r">
              <a:lnSpc>
                <a:spcPct val="100000"/>
              </a:lnSpc>
              <a:spcAft>
                <a:spcPts val="0"/>
              </a:spcAft>
              <a:buNone/>
              <a:defRPr sz="1000">
                <a:solidFill>
                  <a:schemeClr val="dk2"/>
                </a:solidFill>
              </a:defRPr>
            </a:lvl3pPr>
            <a:lvl4pPr lvl="3" algn="r">
              <a:lnSpc>
                <a:spcPct val="100000"/>
              </a:lnSpc>
              <a:spcAft>
                <a:spcPts val="0"/>
              </a:spcAft>
              <a:buNone/>
              <a:defRPr sz="1000">
                <a:solidFill>
                  <a:schemeClr val="dk2"/>
                </a:solidFill>
              </a:defRPr>
            </a:lvl4pPr>
            <a:lvl5pPr lvl="4" algn="r">
              <a:lnSpc>
                <a:spcPct val="100000"/>
              </a:lnSpc>
              <a:spcAft>
                <a:spcPts val="0"/>
              </a:spcAft>
              <a:buNone/>
              <a:defRPr sz="1000">
                <a:solidFill>
                  <a:schemeClr val="dk2"/>
                </a:solidFill>
              </a:defRPr>
            </a:lvl5pPr>
            <a:lvl6pPr lvl="5" algn="r">
              <a:lnSpc>
                <a:spcPct val="100000"/>
              </a:lnSpc>
              <a:spcAft>
                <a:spcPts val="0"/>
              </a:spcAft>
              <a:buNone/>
              <a:defRPr sz="1000">
                <a:solidFill>
                  <a:schemeClr val="dk2"/>
                </a:solidFill>
              </a:defRPr>
            </a:lvl6pPr>
            <a:lvl7pPr lvl="6" algn="r">
              <a:lnSpc>
                <a:spcPct val="100000"/>
              </a:lnSpc>
              <a:spcAft>
                <a:spcPts val="0"/>
              </a:spcAft>
              <a:buNone/>
              <a:defRPr sz="1000">
                <a:solidFill>
                  <a:schemeClr val="dk2"/>
                </a:solidFill>
              </a:defRPr>
            </a:lvl7pPr>
            <a:lvl8pPr lvl="7" algn="r">
              <a:lnSpc>
                <a:spcPct val="100000"/>
              </a:lnSpc>
              <a:spcAft>
                <a:spcPts val="0"/>
              </a:spcAft>
              <a:buNone/>
              <a:defRPr sz="1000">
                <a:solidFill>
                  <a:schemeClr val="dk2"/>
                </a:solidFill>
              </a:defRPr>
            </a:lvl8pPr>
            <a:lvl9pPr lvl="8" algn="r">
              <a:lnSpc>
                <a:spcPct val="100000"/>
              </a:lnSpc>
              <a:spcAft>
                <a:spcPts val="0"/>
              </a:spcAft>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lt2"/>
        </a:solidFill>
      </p:bgPr>
    </p:bg>
    <p:spTree>
      <p:nvGrpSpPr>
        <p:cNvPr id="67" name="Shape 67"/>
        <p:cNvGrpSpPr/>
        <p:nvPr/>
      </p:nvGrpSpPr>
      <p:grpSpPr>
        <a:xfrm>
          <a:off x="0" y="0"/>
          <a:ext cx="0" cy="0"/>
          <a:chOff x="0" y="0"/>
          <a:chExt cx="0" cy="0"/>
        </a:xfrm>
      </p:grpSpPr>
      <p:sp>
        <p:nvSpPr>
          <p:cNvPr id="68" name="Google Shape;68;p15"/>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 name="Google Shape;69;p15"/>
          <p:cNvGrpSpPr/>
          <p:nvPr/>
        </p:nvGrpSpPr>
        <p:grpSpPr>
          <a:xfrm>
            <a:off x="830392" y="1191256"/>
            <a:ext cx="745763" cy="45826"/>
            <a:chOff x="4580561" y="2589004"/>
            <a:chExt cx="1064464" cy="25200"/>
          </a:xfrm>
        </p:grpSpPr>
        <p:sp>
          <p:nvSpPr>
            <p:cNvPr id="70" name="Google Shape;70;p1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1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 name="Google Shape;72;p15"/>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4200"/>
              <a:buNone/>
              <a:defRPr sz="4200">
                <a:solidFill>
                  <a:schemeClr val="dk2"/>
                </a:solidFill>
              </a:defRPr>
            </a:lvl1pPr>
            <a:lvl2pPr lvl="1" rtl="0">
              <a:spcBef>
                <a:spcPts val="0"/>
              </a:spcBef>
              <a:spcAft>
                <a:spcPts val="0"/>
              </a:spcAft>
              <a:buClr>
                <a:schemeClr val="dk2"/>
              </a:buClr>
              <a:buSzPts val="4200"/>
              <a:buNone/>
              <a:defRPr sz="4200">
                <a:solidFill>
                  <a:schemeClr val="dk2"/>
                </a:solidFill>
              </a:defRPr>
            </a:lvl2pPr>
            <a:lvl3pPr lvl="2" rtl="0">
              <a:spcBef>
                <a:spcPts val="0"/>
              </a:spcBef>
              <a:spcAft>
                <a:spcPts val="0"/>
              </a:spcAft>
              <a:buClr>
                <a:schemeClr val="dk2"/>
              </a:buClr>
              <a:buSzPts val="4200"/>
              <a:buNone/>
              <a:defRPr sz="4200">
                <a:solidFill>
                  <a:schemeClr val="dk2"/>
                </a:solidFill>
              </a:defRPr>
            </a:lvl3pPr>
            <a:lvl4pPr lvl="3" rtl="0">
              <a:spcBef>
                <a:spcPts val="0"/>
              </a:spcBef>
              <a:spcAft>
                <a:spcPts val="0"/>
              </a:spcAft>
              <a:buClr>
                <a:schemeClr val="dk2"/>
              </a:buClr>
              <a:buSzPts val="4200"/>
              <a:buNone/>
              <a:defRPr sz="4200">
                <a:solidFill>
                  <a:schemeClr val="dk2"/>
                </a:solidFill>
              </a:defRPr>
            </a:lvl4pPr>
            <a:lvl5pPr lvl="4" rtl="0">
              <a:spcBef>
                <a:spcPts val="0"/>
              </a:spcBef>
              <a:spcAft>
                <a:spcPts val="0"/>
              </a:spcAft>
              <a:buClr>
                <a:schemeClr val="dk2"/>
              </a:buClr>
              <a:buSzPts val="4200"/>
              <a:buNone/>
              <a:defRPr sz="4200">
                <a:solidFill>
                  <a:schemeClr val="dk2"/>
                </a:solidFill>
              </a:defRPr>
            </a:lvl5pPr>
            <a:lvl6pPr lvl="5" rtl="0">
              <a:spcBef>
                <a:spcPts val="0"/>
              </a:spcBef>
              <a:spcAft>
                <a:spcPts val="0"/>
              </a:spcAft>
              <a:buClr>
                <a:schemeClr val="dk2"/>
              </a:buClr>
              <a:buSzPts val="4200"/>
              <a:buNone/>
              <a:defRPr sz="4200">
                <a:solidFill>
                  <a:schemeClr val="dk2"/>
                </a:solidFill>
              </a:defRPr>
            </a:lvl6pPr>
            <a:lvl7pPr lvl="6" rtl="0">
              <a:spcBef>
                <a:spcPts val="0"/>
              </a:spcBef>
              <a:spcAft>
                <a:spcPts val="0"/>
              </a:spcAft>
              <a:buClr>
                <a:schemeClr val="dk2"/>
              </a:buClr>
              <a:buSzPts val="4200"/>
              <a:buNone/>
              <a:defRPr sz="4200">
                <a:solidFill>
                  <a:schemeClr val="dk2"/>
                </a:solidFill>
              </a:defRPr>
            </a:lvl7pPr>
            <a:lvl8pPr lvl="7" rtl="0">
              <a:spcBef>
                <a:spcPts val="0"/>
              </a:spcBef>
              <a:spcAft>
                <a:spcPts val="0"/>
              </a:spcAft>
              <a:buClr>
                <a:schemeClr val="dk2"/>
              </a:buClr>
              <a:buSzPts val="4200"/>
              <a:buNone/>
              <a:defRPr sz="4200">
                <a:solidFill>
                  <a:schemeClr val="dk2"/>
                </a:solidFill>
              </a:defRPr>
            </a:lvl8pPr>
            <a:lvl9pPr lvl="8" rtl="0">
              <a:spcBef>
                <a:spcPts val="0"/>
              </a:spcBef>
              <a:spcAft>
                <a:spcPts val="0"/>
              </a:spcAft>
              <a:buClr>
                <a:schemeClr val="dk2"/>
              </a:buClr>
              <a:buSzPts val="4200"/>
              <a:buNone/>
              <a:defRPr sz="4200">
                <a:solidFill>
                  <a:schemeClr val="dk2"/>
                </a:solidFill>
              </a:defRPr>
            </a:lvl9pPr>
          </a:lstStyle>
          <a:p/>
        </p:txBody>
      </p:sp>
      <p:sp>
        <p:nvSpPr>
          <p:cNvPr id="73" name="Google Shape;73;p15"/>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74" name="Google Shape;74;p1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75" name="Shape 75"/>
        <p:cNvGrpSpPr/>
        <p:nvPr/>
      </p:nvGrpSpPr>
      <p:grpSpPr>
        <a:xfrm>
          <a:off x="0" y="0"/>
          <a:ext cx="0" cy="0"/>
          <a:chOff x="0" y="0"/>
          <a:chExt cx="0" cy="0"/>
        </a:xfrm>
      </p:grpSpPr>
      <p:grpSp>
        <p:nvGrpSpPr>
          <p:cNvPr id="76" name="Google Shape;76;p16"/>
          <p:cNvGrpSpPr/>
          <p:nvPr/>
        </p:nvGrpSpPr>
        <p:grpSpPr>
          <a:xfrm>
            <a:off x="830392" y="1191256"/>
            <a:ext cx="745763" cy="45826"/>
            <a:chOff x="4580561" y="2589004"/>
            <a:chExt cx="1064464" cy="25200"/>
          </a:xfrm>
        </p:grpSpPr>
        <p:sp>
          <p:nvSpPr>
            <p:cNvPr id="77" name="Google Shape;77;p16"/>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16"/>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 name="Google Shape;79;p16"/>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80" name="Google Shape;80;p1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81" name="Shape 81"/>
        <p:cNvGrpSpPr/>
        <p:nvPr/>
      </p:nvGrpSpPr>
      <p:grpSpPr>
        <a:xfrm>
          <a:off x="0" y="0"/>
          <a:ext cx="0" cy="0"/>
          <a:chOff x="0" y="0"/>
          <a:chExt cx="0" cy="0"/>
        </a:xfrm>
      </p:grpSpPr>
      <p:sp>
        <p:nvSpPr>
          <p:cNvPr id="82" name="Google Shape;82;p1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3" name="Google Shape;83;p17"/>
          <p:cNvGrpSpPr/>
          <p:nvPr/>
        </p:nvGrpSpPr>
        <p:grpSpPr>
          <a:xfrm>
            <a:off x="830392" y="1191256"/>
            <a:ext cx="745763" cy="45826"/>
            <a:chOff x="4580561" y="2589004"/>
            <a:chExt cx="1064464" cy="25200"/>
          </a:xfrm>
        </p:grpSpPr>
        <p:sp>
          <p:nvSpPr>
            <p:cNvPr id="84" name="Google Shape;84;p1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6" name="Google Shape;86;p1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87" name="Google Shape;87;p1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88" name="Google Shape;88;p1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89" name="Shape 89"/>
        <p:cNvGrpSpPr/>
        <p:nvPr/>
      </p:nvGrpSpPr>
      <p:grpSpPr>
        <a:xfrm>
          <a:off x="0" y="0"/>
          <a:ext cx="0" cy="0"/>
          <a:chOff x="0" y="0"/>
          <a:chExt cx="0" cy="0"/>
        </a:xfrm>
      </p:grpSpPr>
      <p:sp>
        <p:nvSpPr>
          <p:cNvPr id="90" name="Google Shape;90;p18"/>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1" name="Google Shape;91;p18"/>
          <p:cNvGrpSpPr/>
          <p:nvPr/>
        </p:nvGrpSpPr>
        <p:grpSpPr>
          <a:xfrm>
            <a:off x="830392" y="1191256"/>
            <a:ext cx="745763" cy="45826"/>
            <a:chOff x="4580561" y="2589004"/>
            <a:chExt cx="1064464" cy="25200"/>
          </a:xfrm>
        </p:grpSpPr>
        <p:sp>
          <p:nvSpPr>
            <p:cNvPr id="92" name="Google Shape;92;p18"/>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18"/>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4" name="Google Shape;94;p18"/>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95" name="Google Shape;95;p18"/>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96" name="Google Shape;96;p18"/>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97" name="Google Shape;97;p1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98" name="Shape 98"/>
        <p:cNvGrpSpPr/>
        <p:nvPr/>
      </p:nvGrpSpPr>
      <p:grpSpPr>
        <a:xfrm>
          <a:off x="0" y="0"/>
          <a:ext cx="0" cy="0"/>
          <a:chOff x="0" y="0"/>
          <a:chExt cx="0" cy="0"/>
        </a:xfrm>
      </p:grpSpPr>
      <p:sp>
        <p:nvSpPr>
          <p:cNvPr id="99" name="Google Shape;99;p19"/>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0" name="Google Shape;100;p19"/>
          <p:cNvGrpSpPr/>
          <p:nvPr/>
        </p:nvGrpSpPr>
        <p:grpSpPr>
          <a:xfrm>
            <a:off x="830392" y="1191256"/>
            <a:ext cx="745763" cy="45826"/>
            <a:chOff x="4580561" y="2589004"/>
            <a:chExt cx="1064464" cy="25200"/>
          </a:xfrm>
        </p:grpSpPr>
        <p:sp>
          <p:nvSpPr>
            <p:cNvPr id="101" name="Google Shape;101;p1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19"/>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104" name="Google Shape;104;p1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105" name="Shape 105"/>
        <p:cNvGrpSpPr/>
        <p:nvPr/>
      </p:nvGrpSpPr>
      <p:grpSpPr>
        <a:xfrm>
          <a:off x="0" y="0"/>
          <a:ext cx="0" cy="0"/>
          <a:chOff x="0" y="0"/>
          <a:chExt cx="0" cy="0"/>
        </a:xfrm>
      </p:grpSpPr>
      <p:sp>
        <p:nvSpPr>
          <p:cNvPr id="106" name="Google Shape;106;p20"/>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7" name="Google Shape;107;p20"/>
          <p:cNvGrpSpPr/>
          <p:nvPr/>
        </p:nvGrpSpPr>
        <p:grpSpPr>
          <a:xfrm>
            <a:off x="830392" y="1191256"/>
            <a:ext cx="745763" cy="45826"/>
            <a:chOff x="4580561" y="2589004"/>
            <a:chExt cx="1064464" cy="25200"/>
          </a:xfrm>
        </p:grpSpPr>
        <p:sp>
          <p:nvSpPr>
            <p:cNvPr id="108" name="Google Shape;108;p20"/>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20"/>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 name="Google Shape;110;p20"/>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111" name="Google Shape;111;p20"/>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12" name="Google Shape;112;p2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3"/>
        </a:solidFill>
      </p:bgPr>
    </p:bg>
    <p:spTree>
      <p:nvGrpSpPr>
        <p:cNvPr id="113" name="Shape 113"/>
        <p:cNvGrpSpPr/>
        <p:nvPr/>
      </p:nvGrpSpPr>
      <p:grpSpPr>
        <a:xfrm>
          <a:off x="0" y="0"/>
          <a:ext cx="0" cy="0"/>
          <a:chOff x="0" y="0"/>
          <a:chExt cx="0" cy="0"/>
        </a:xfrm>
      </p:grpSpPr>
      <p:grpSp>
        <p:nvGrpSpPr>
          <p:cNvPr id="114" name="Google Shape;114;p21"/>
          <p:cNvGrpSpPr/>
          <p:nvPr/>
        </p:nvGrpSpPr>
        <p:grpSpPr>
          <a:xfrm>
            <a:off x="830392" y="4169130"/>
            <a:ext cx="745763" cy="45826"/>
            <a:chOff x="4580561" y="2589004"/>
            <a:chExt cx="1064464" cy="25200"/>
          </a:xfrm>
        </p:grpSpPr>
        <p:sp>
          <p:nvSpPr>
            <p:cNvPr id="115" name="Google Shape;115;p2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2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7" name="Google Shape;117;p21"/>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18" name="Google Shape;118;p2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119" name="Shape 119"/>
        <p:cNvGrpSpPr/>
        <p:nvPr/>
      </p:nvGrpSpPr>
      <p:grpSpPr>
        <a:xfrm>
          <a:off x="0" y="0"/>
          <a:ext cx="0" cy="0"/>
          <a:chOff x="0" y="0"/>
          <a:chExt cx="0" cy="0"/>
        </a:xfrm>
      </p:grpSpPr>
      <p:sp>
        <p:nvSpPr>
          <p:cNvPr id="120" name="Google Shape;120;p22"/>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1" name="Google Shape;121;p22"/>
          <p:cNvGrpSpPr/>
          <p:nvPr/>
        </p:nvGrpSpPr>
        <p:grpSpPr>
          <a:xfrm>
            <a:off x="830392" y="1191256"/>
            <a:ext cx="745763" cy="45826"/>
            <a:chOff x="4580561" y="2589004"/>
            <a:chExt cx="1064464" cy="25200"/>
          </a:xfrm>
        </p:grpSpPr>
        <p:sp>
          <p:nvSpPr>
            <p:cNvPr id="122" name="Google Shape;122;p2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2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4" name="Google Shape;124;p22"/>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125" name="Google Shape;125;p22"/>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126" name="Google Shape;126;p22"/>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27" name="Google Shape;127;p2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128" name="Shape 128"/>
        <p:cNvGrpSpPr/>
        <p:nvPr/>
      </p:nvGrpSpPr>
      <p:grpSpPr>
        <a:xfrm>
          <a:off x="0" y="0"/>
          <a:ext cx="0" cy="0"/>
          <a:chOff x="0" y="0"/>
          <a:chExt cx="0" cy="0"/>
        </a:xfrm>
      </p:grpSpPr>
      <p:sp>
        <p:nvSpPr>
          <p:cNvPr id="129" name="Google Shape;129;p23"/>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300"/>
              <a:buNone/>
              <a:defRPr/>
            </a:lvl1pPr>
          </a:lstStyle>
          <a:p/>
        </p:txBody>
      </p:sp>
      <p:sp>
        <p:nvSpPr>
          <p:cNvPr id="130" name="Google Shape;130;p2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dk1"/>
        </a:solidFill>
      </p:bgPr>
    </p:bg>
    <p:spTree>
      <p:nvGrpSpPr>
        <p:cNvPr id="131" name="Shape 131"/>
        <p:cNvGrpSpPr/>
        <p:nvPr/>
      </p:nvGrpSpPr>
      <p:grpSpPr>
        <a:xfrm>
          <a:off x="0" y="0"/>
          <a:ext cx="0" cy="0"/>
          <a:chOff x="0" y="0"/>
          <a:chExt cx="0" cy="0"/>
        </a:xfrm>
      </p:grpSpPr>
      <p:grpSp>
        <p:nvGrpSpPr>
          <p:cNvPr id="132" name="Google Shape;132;p24"/>
          <p:cNvGrpSpPr/>
          <p:nvPr/>
        </p:nvGrpSpPr>
        <p:grpSpPr>
          <a:xfrm>
            <a:off x="830392" y="4169130"/>
            <a:ext cx="745763" cy="45826"/>
            <a:chOff x="4580561" y="2589004"/>
            <a:chExt cx="1064464" cy="25200"/>
          </a:xfrm>
        </p:grpSpPr>
        <p:sp>
          <p:nvSpPr>
            <p:cNvPr id="133" name="Google Shape;133;p2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2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5" name="Google Shape;135;p24"/>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8000"/>
              <a:buNone/>
              <a:defRPr sz="8000">
                <a:solidFill>
                  <a:schemeClr val="lt1"/>
                </a:solidFill>
              </a:defRPr>
            </a:lvl1pPr>
            <a:lvl2pPr lvl="1" rtl="0">
              <a:spcBef>
                <a:spcPts val="0"/>
              </a:spcBef>
              <a:spcAft>
                <a:spcPts val="0"/>
              </a:spcAft>
              <a:buClr>
                <a:schemeClr val="lt1"/>
              </a:buClr>
              <a:buSzPts val="8000"/>
              <a:buNone/>
              <a:defRPr sz="8000">
                <a:solidFill>
                  <a:schemeClr val="lt1"/>
                </a:solidFill>
              </a:defRPr>
            </a:lvl2pPr>
            <a:lvl3pPr lvl="2" rtl="0">
              <a:spcBef>
                <a:spcPts val="0"/>
              </a:spcBef>
              <a:spcAft>
                <a:spcPts val="0"/>
              </a:spcAft>
              <a:buClr>
                <a:schemeClr val="lt1"/>
              </a:buClr>
              <a:buSzPts val="8000"/>
              <a:buNone/>
              <a:defRPr sz="8000">
                <a:solidFill>
                  <a:schemeClr val="lt1"/>
                </a:solidFill>
              </a:defRPr>
            </a:lvl3pPr>
            <a:lvl4pPr lvl="3" rtl="0">
              <a:spcBef>
                <a:spcPts val="0"/>
              </a:spcBef>
              <a:spcAft>
                <a:spcPts val="0"/>
              </a:spcAft>
              <a:buClr>
                <a:schemeClr val="lt1"/>
              </a:buClr>
              <a:buSzPts val="8000"/>
              <a:buNone/>
              <a:defRPr sz="8000">
                <a:solidFill>
                  <a:schemeClr val="lt1"/>
                </a:solidFill>
              </a:defRPr>
            </a:lvl4pPr>
            <a:lvl5pPr lvl="4" rtl="0">
              <a:spcBef>
                <a:spcPts val="0"/>
              </a:spcBef>
              <a:spcAft>
                <a:spcPts val="0"/>
              </a:spcAft>
              <a:buClr>
                <a:schemeClr val="lt1"/>
              </a:buClr>
              <a:buSzPts val="8000"/>
              <a:buNone/>
              <a:defRPr sz="8000">
                <a:solidFill>
                  <a:schemeClr val="lt1"/>
                </a:solidFill>
              </a:defRPr>
            </a:lvl5pPr>
            <a:lvl6pPr lvl="5" rtl="0">
              <a:spcBef>
                <a:spcPts val="0"/>
              </a:spcBef>
              <a:spcAft>
                <a:spcPts val="0"/>
              </a:spcAft>
              <a:buClr>
                <a:schemeClr val="lt1"/>
              </a:buClr>
              <a:buSzPts val="8000"/>
              <a:buNone/>
              <a:defRPr sz="8000">
                <a:solidFill>
                  <a:schemeClr val="lt1"/>
                </a:solidFill>
              </a:defRPr>
            </a:lvl6pPr>
            <a:lvl7pPr lvl="6" rtl="0">
              <a:spcBef>
                <a:spcPts val="0"/>
              </a:spcBef>
              <a:spcAft>
                <a:spcPts val="0"/>
              </a:spcAft>
              <a:buClr>
                <a:schemeClr val="lt1"/>
              </a:buClr>
              <a:buSzPts val="8000"/>
              <a:buNone/>
              <a:defRPr sz="8000">
                <a:solidFill>
                  <a:schemeClr val="lt1"/>
                </a:solidFill>
              </a:defRPr>
            </a:lvl7pPr>
            <a:lvl8pPr lvl="7" rtl="0">
              <a:spcBef>
                <a:spcPts val="0"/>
              </a:spcBef>
              <a:spcAft>
                <a:spcPts val="0"/>
              </a:spcAft>
              <a:buClr>
                <a:schemeClr val="lt1"/>
              </a:buClr>
              <a:buSzPts val="8000"/>
              <a:buNone/>
              <a:defRPr sz="8000">
                <a:solidFill>
                  <a:schemeClr val="lt1"/>
                </a:solidFill>
              </a:defRPr>
            </a:lvl8pPr>
            <a:lvl9pPr lvl="8" rtl="0">
              <a:spcBef>
                <a:spcPts val="0"/>
              </a:spcBef>
              <a:spcAft>
                <a:spcPts val="0"/>
              </a:spcAft>
              <a:buClr>
                <a:schemeClr val="lt1"/>
              </a:buClr>
              <a:buSzPts val="8000"/>
              <a:buNone/>
              <a:defRPr sz="8000">
                <a:solidFill>
                  <a:schemeClr val="lt1"/>
                </a:solidFill>
              </a:defRPr>
            </a:lvl9pPr>
          </a:lstStyle>
          <a:p>
            <a:r>
              <a:t>xx%</a:t>
            </a:r>
          </a:p>
        </p:txBody>
      </p:sp>
      <p:sp>
        <p:nvSpPr>
          <p:cNvPr id="136" name="Google Shape;136;p24"/>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Clr>
                <a:schemeClr val="lt1"/>
              </a:buClr>
              <a:buSzPts val="1300"/>
              <a:buChar char="●"/>
              <a:defRPr>
                <a:solidFill>
                  <a:schemeClr val="lt1"/>
                </a:solidFill>
              </a:defRPr>
            </a:lvl1pPr>
            <a:lvl2pPr indent="-298450" lvl="1" marL="914400" rtl="0">
              <a:spcBef>
                <a:spcPts val="1600"/>
              </a:spcBef>
              <a:spcAft>
                <a:spcPts val="0"/>
              </a:spcAft>
              <a:buClr>
                <a:schemeClr val="lt1"/>
              </a:buClr>
              <a:buSzPts val="1100"/>
              <a:buChar char="○"/>
              <a:defRPr>
                <a:solidFill>
                  <a:schemeClr val="lt1"/>
                </a:solidFill>
              </a:defRPr>
            </a:lvl2pPr>
            <a:lvl3pPr indent="-298450" lvl="2" marL="1371600" rtl="0">
              <a:spcBef>
                <a:spcPts val="1600"/>
              </a:spcBef>
              <a:spcAft>
                <a:spcPts val="0"/>
              </a:spcAft>
              <a:buClr>
                <a:schemeClr val="lt1"/>
              </a:buClr>
              <a:buSzPts val="1100"/>
              <a:buChar char="■"/>
              <a:defRPr>
                <a:solidFill>
                  <a:schemeClr val="lt1"/>
                </a:solidFill>
              </a:defRPr>
            </a:lvl3pPr>
            <a:lvl4pPr indent="-298450" lvl="3" marL="1828800" rtl="0">
              <a:spcBef>
                <a:spcPts val="1600"/>
              </a:spcBef>
              <a:spcAft>
                <a:spcPts val="0"/>
              </a:spcAft>
              <a:buClr>
                <a:schemeClr val="lt1"/>
              </a:buClr>
              <a:buSzPts val="1100"/>
              <a:buChar char="●"/>
              <a:defRPr>
                <a:solidFill>
                  <a:schemeClr val="lt1"/>
                </a:solidFill>
              </a:defRPr>
            </a:lvl4pPr>
            <a:lvl5pPr indent="-298450" lvl="4" marL="2286000" rtl="0">
              <a:spcBef>
                <a:spcPts val="1600"/>
              </a:spcBef>
              <a:spcAft>
                <a:spcPts val="0"/>
              </a:spcAft>
              <a:buClr>
                <a:schemeClr val="lt1"/>
              </a:buClr>
              <a:buSzPts val="1100"/>
              <a:buChar char="○"/>
              <a:defRPr>
                <a:solidFill>
                  <a:schemeClr val="lt1"/>
                </a:solidFill>
              </a:defRPr>
            </a:lvl5pPr>
            <a:lvl6pPr indent="-298450" lvl="5" marL="2743200" rtl="0">
              <a:spcBef>
                <a:spcPts val="1600"/>
              </a:spcBef>
              <a:spcAft>
                <a:spcPts val="0"/>
              </a:spcAft>
              <a:buClr>
                <a:schemeClr val="lt1"/>
              </a:buClr>
              <a:buSzPts val="1100"/>
              <a:buChar char="■"/>
              <a:defRPr>
                <a:solidFill>
                  <a:schemeClr val="lt1"/>
                </a:solidFill>
              </a:defRPr>
            </a:lvl6pPr>
            <a:lvl7pPr indent="-298450" lvl="6" marL="3200400" rtl="0">
              <a:spcBef>
                <a:spcPts val="1600"/>
              </a:spcBef>
              <a:spcAft>
                <a:spcPts val="0"/>
              </a:spcAft>
              <a:buClr>
                <a:schemeClr val="lt1"/>
              </a:buClr>
              <a:buSzPts val="1100"/>
              <a:buChar char="●"/>
              <a:defRPr>
                <a:solidFill>
                  <a:schemeClr val="lt1"/>
                </a:solidFill>
              </a:defRPr>
            </a:lvl7pPr>
            <a:lvl8pPr indent="-298450" lvl="7" marL="3657600" rtl="0">
              <a:spcBef>
                <a:spcPts val="1600"/>
              </a:spcBef>
              <a:spcAft>
                <a:spcPts val="0"/>
              </a:spcAft>
              <a:buClr>
                <a:schemeClr val="lt1"/>
              </a:buClr>
              <a:buSzPts val="1100"/>
              <a:buChar char="○"/>
              <a:defRPr>
                <a:solidFill>
                  <a:schemeClr val="lt1"/>
                </a:solidFill>
              </a:defRPr>
            </a:lvl8pPr>
            <a:lvl9pPr indent="-298450" lvl="8" marL="4114800" rtl="0">
              <a:spcBef>
                <a:spcPts val="1600"/>
              </a:spcBef>
              <a:spcAft>
                <a:spcPts val="1600"/>
              </a:spcAft>
              <a:buClr>
                <a:schemeClr val="lt1"/>
              </a:buClr>
              <a:buSzPts val="1100"/>
              <a:buChar char="■"/>
              <a:defRPr>
                <a:solidFill>
                  <a:schemeClr val="lt1"/>
                </a:solidFill>
              </a:defRPr>
            </a:lvl9pPr>
          </a:lstStyle>
          <a:p/>
        </p:txBody>
      </p:sp>
      <p:sp>
        <p:nvSpPr>
          <p:cNvPr id="137" name="Google Shape;137;p2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38" name="Shape 138"/>
        <p:cNvGrpSpPr/>
        <p:nvPr/>
      </p:nvGrpSpPr>
      <p:grpSpPr>
        <a:xfrm>
          <a:off x="0" y="0"/>
          <a:ext cx="0" cy="0"/>
          <a:chOff x="0" y="0"/>
          <a:chExt cx="0" cy="0"/>
        </a:xfrm>
      </p:grpSpPr>
      <p:sp>
        <p:nvSpPr>
          <p:cNvPr id="139" name="Google Shape;139;p2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3.xml"/><Relationship Id="rId10" Type="http://schemas.openxmlformats.org/officeDocument/2006/relationships/slideLayout" Target="../slideLayouts/slideLayout22.xml"/><Relationship Id="rId12" Type="http://schemas.openxmlformats.org/officeDocument/2006/relationships/theme" Target="../theme/theme1.xml"/><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9" Type="http://schemas.openxmlformats.org/officeDocument/2006/relationships/slideLayout" Target="../slideLayouts/slideLayout21.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treamline">
    <p:bg>
      <p:bgPr>
        <a:solidFill>
          <a:schemeClr val="lt1"/>
        </a:solidFill>
      </p:bgPr>
    </p:bg>
    <p:spTree>
      <p:nvGrpSpPr>
        <p:cNvPr id="63" name="Shape 63"/>
        <p:cNvGrpSpPr/>
        <p:nvPr/>
      </p:nvGrpSpPr>
      <p:grpSpPr>
        <a:xfrm>
          <a:off x="0" y="0"/>
          <a:ext cx="0" cy="0"/>
          <a:chOff x="0" y="0"/>
          <a:chExt cx="0" cy="0"/>
        </a:xfrm>
      </p:grpSpPr>
      <p:sp>
        <p:nvSpPr>
          <p:cNvPr id="64" name="Google Shape;64;p1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SzPts val="2800"/>
              <a:buFont typeface="Raleway"/>
              <a:buNone/>
              <a:defRPr b="1" sz="2800">
                <a:latin typeface="Raleway"/>
                <a:ea typeface="Raleway"/>
                <a:cs typeface="Raleway"/>
                <a:sym typeface="Raleway"/>
              </a:defRPr>
            </a:lvl1pPr>
            <a:lvl2pPr lvl="1" rtl="0">
              <a:spcBef>
                <a:spcPts val="0"/>
              </a:spcBef>
              <a:spcAft>
                <a:spcPts val="0"/>
              </a:spcAft>
              <a:buSzPts val="2800"/>
              <a:buFont typeface="Raleway"/>
              <a:buNone/>
              <a:defRPr b="1" sz="2800">
                <a:latin typeface="Raleway"/>
                <a:ea typeface="Raleway"/>
                <a:cs typeface="Raleway"/>
                <a:sym typeface="Raleway"/>
              </a:defRPr>
            </a:lvl2pPr>
            <a:lvl3pPr lvl="2" rtl="0">
              <a:spcBef>
                <a:spcPts val="0"/>
              </a:spcBef>
              <a:spcAft>
                <a:spcPts val="0"/>
              </a:spcAft>
              <a:buSzPts val="2800"/>
              <a:buFont typeface="Raleway"/>
              <a:buNone/>
              <a:defRPr b="1" sz="2800">
                <a:latin typeface="Raleway"/>
                <a:ea typeface="Raleway"/>
                <a:cs typeface="Raleway"/>
                <a:sym typeface="Raleway"/>
              </a:defRPr>
            </a:lvl3pPr>
            <a:lvl4pPr lvl="3" rtl="0">
              <a:spcBef>
                <a:spcPts val="0"/>
              </a:spcBef>
              <a:spcAft>
                <a:spcPts val="0"/>
              </a:spcAft>
              <a:buSzPts val="2800"/>
              <a:buFont typeface="Raleway"/>
              <a:buNone/>
              <a:defRPr b="1" sz="2800">
                <a:latin typeface="Raleway"/>
                <a:ea typeface="Raleway"/>
                <a:cs typeface="Raleway"/>
                <a:sym typeface="Raleway"/>
              </a:defRPr>
            </a:lvl4pPr>
            <a:lvl5pPr lvl="4" rtl="0">
              <a:spcBef>
                <a:spcPts val="0"/>
              </a:spcBef>
              <a:spcAft>
                <a:spcPts val="0"/>
              </a:spcAft>
              <a:buSzPts val="2800"/>
              <a:buFont typeface="Raleway"/>
              <a:buNone/>
              <a:defRPr b="1" sz="2800">
                <a:latin typeface="Raleway"/>
                <a:ea typeface="Raleway"/>
                <a:cs typeface="Raleway"/>
                <a:sym typeface="Raleway"/>
              </a:defRPr>
            </a:lvl5pPr>
            <a:lvl6pPr lvl="5" rtl="0">
              <a:spcBef>
                <a:spcPts val="0"/>
              </a:spcBef>
              <a:spcAft>
                <a:spcPts val="0"/>
              </a:spcAft>
              <a:buSzPts val="2800"/>
              <a:buFont typeface="Raleway"/>
              <a:buNone/>
              <a:defRPr b="1" sz="2800">
                <a:latin typeface="Raleway"/>
                <a:ea typeface="Raleway"/>
                <a:cs typeface="Raleway"/>
                <a:sym typeface="Raleway"/>
              </a:defRPr>
            </a:lvl6pPr>
            <a:lvl7pPr lvl="6" rtl="0">
              <a:spcBef>
                <a:spcPts val="0"/>
              </a:spcBef>
              <a:spcAft>
                <a:spcPts val="0"/>
              </a:spcAft>
              <a:buSzPts val="2800"/>
              <a:buFont typeface="Raleway"/>
              <a:buNone/>
              <a:defRPr b="1" sz="2800">
                <a:latin typeface="Raleway"/>
                <a:ea typeface="Raleway"/>
                <a:cs typeface="Raleway"/>
                <a:sym typeface="Raleway"/>
              </a:defRPr>
            </a:lvl7pPr>
            <a:lvl8pPr lvl="7" rtl="0">
              <a:spcBef>
                <a:spcPts val="0"/>
              </a:spcBef>
              <a:spcAft>
                <a:spcPts val="0"/>
              </a:spcAft>
              <a:buSzPts val="2800"/>
              <a:buFont typeface="Raleway"/>
              <a:buNone/>
              <a:defRPr b="1" sz="2800">
                <a:latin typeface="Raleway"/>
                <a:ea typeface="Raleway"/>
                <a:cs typeface="Raleway"/>
                <a:sym typeface="Raleway"/>
              </a:defRPr>
            </a:lvl8pPr>
            <a:lvl9pPr lvl="8" rtl="0">
              <a:spcBef>
                <a:spcPts val="0"/>
              </a:spcBef>
              <a:spcAft>
                <a:spcPts val="0"/>
              </a:spcAft>
              <a:buSzPts val="2800"/>
              <a:buFont typeface="Raleway"/>
              <a:buNone/>
              <a:defRPr b="1" sz="2800">
                <a:latin typeface="Raleway"/>
                <a:ea typeface="Raleway"/>
                <a:cs typeface="Raleway"/>
                <a:sym typeface="Raleway"/>
              </a:defRPr>
            </a:lvl9pPr>
          </a:lstStyle>
          <a:p/>
        </p:txBody>
      </p:sp>
      <p:sp>
        <p:nvSpPr>
          <p:cNvPr id="65" name="Google Shape;65;p1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rtl="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rtl="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66" name="Google Shape;66;p14"/>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accent1"/>
                </a:solidFill>
                <a:latin typeface="Lato"/>
                <a:ea typeface="Lato"/>
                <a:cs typeface="Lato"/>
                <a:sym typeface="Lato"/>
              </a:defRPr>
            </a:lvl1pPr>
            <a:lvl2pPr lvl="1" rtl="0" algn="r">
              <a:buNone/>
              <a:defRPr sz="1000">
                <a:solidFill>
                  <a:schemeClr val="accent1"/>
                </a:solidFill>
                <a:latin typeface="Lato"/>
                <a:ea typeface="Lato"/>
                <a:cs typeface="Lato"/>
                <a:sym typeface="Lato"/>
              </a:defRPr>
            </a:lvl2pPr>
            <a:lvl3pPr lvl="2" rtl="0" algn="r">
              <a:buNone/>
              <a:defRPr sz="1000">
                <a:solidFill>
                  <a:schemeClr val="accent1"/>
                </a:solidFill>
                <a:latin typeface="Lato"/>
                <a:ea typeface="Lato"/>
                <a:cs typeface="Lato"/>
                <a:sym typeface="Lato"/>
              </a:defRPr>
            </a:lvl3pPr>
            <a:lvl4pPr lvl="3" rtl="0" algn="r">
              <a:buNone/>
              <a:defRPr sz="1000">
                <a:solidFill>
                  <a:schemeClr val="accent1"/>
                </a:solidFill>
                <a:latin typeface="Lato"/>
                <a:ea typeface="Lato"/>
                <a:cs typeface="Lato"/>
                <a:sym typeface="Lato"/>
              </a:defRPr>
            </a:lvl4pPr>
            <a:lvl5pPr lvl="4" rtl="0" algn="r">
              <a:buNone/>
              <a:defRPr sz="1000">
                <a:solidFill>
                  <a:schemeClr val="accent1"/>
                </a:solidFill>
                <a:latin typeface="Lato"/>
                <a:ea typeface="Lato"/>
                <a:cs typeface="Lato"/>
                <a:sym typeface="Lato"/>
              </a:defRPr>
            </a:lvl5pPr>
            <a:lvl6pPr lvl="5" rtl="0" algn="r">
              <a:buNone/>
              <a:defRPr sz="1000">
                <a:solidFill>
                  <a:schemeClr val="accent1"/>
                </a:solidFill>
                <a:latin typeface="Lato"/>
                <a:ea typeface="Lato"/>
                <a:cs typeface="Lato"/>
                <a:sym typeface="Lato"/>
              </a:defRPr>
            </a:lvl6pPr>
            <a:lvl7pPr lvl="6" rtl="0" algn="r">
              <a:buNone/>
              <a:defRPr sz="1000">
                <a:solidFill>
                  <a:schemeClr val="accent1"/>
                </a:solidFill>
                <a:latin typeface="Lato"/>
                <a:ea typeface="Lato"/>
                <a:cs typeface="Lato"/>
                <a:sym typeface="Lato"/>
              </a:defRPr>
            </a:lvl7pPr>
            <a:lvl8pPr lvl="7" rtl="0" algn="r">
              <a:buNone/>
              <a:defRPr sz="1000">
                <a:solidFill>
                  <a:schemeClr val="accent1"/>
                </a:solidFill>
                <a:latin typeface="Lato"/>
                <a:ea typeface="Lato"/>
                <a:cs typeface="Lato"/>
                <a:sym typeface="Lato"/>
              </a:defRPr>
            </a:lvl8pPr>
            <a:lvl9pPr lvl="8" rtl="0"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0.xml"/><Relationship Id="rId3" Type="http://schemas.openxmlformats.org/officeDocument/2006/relationships/image" Target="../media/image16.png"/><Relationship Id="rId4" Type="http://schemas.openxmlformats.org/officeDocument/2006/relationships/image" Target="../media/image3.png"/><Relationship Id="rId5" Type="http://schemas.openxmlformats.org/officeDocument/2006/relationships/image" Target="../media/image13.png"/><Relationship Id="rId6" Type="http://schemas.openxmlformats.org/officeDocument/2006/relationships/image" Target="../media/image9.png"/><Relationship Id="rId7"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1.xml"/><Relationship Id="rId3"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2.xml"/><Relationship Id="rId3" Type="http://schemas.openxmlformats.org/officeDocument/2006/relationships/image" Target="../media/image1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3.xml"/><Relationship Id="rId3"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4.xml"/><Relationship Id="rId3"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5.xml"/><Relationship Id="rId3"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6.xml"/><Relationship Id="rId3" Type="http://schemas.openxmlformats.org/officeDocument/2006/relationships/image" Target="../media/image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8.xml"/><Relationship Id="rId3" Type="http://schemas.openxmlformats.org/officeDocument/2006/relationships/image" Target="../media/image1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9.xml"/><Relationship Id="rId3"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hyperlink" Target="https://www.nytimes.com/2018/09/28/technology/facebook-hack-data-breach.html" TargetMode="External"/><Relationship Id="rId4" Type="http://schemas.openxmlformats.org/officeDocument/2006/relationships/image" Target="../media/image19.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0.xml"/><Relationship Id="rId3" Type="http://schemas.openxmlformats.org/officeDocument/2006/relationships/image" Target="../media/image1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6.xml"/><Relationship Id="rId3" Type="http://schemas.openxmlformats.org/officeDocument/2006/relationships/hyperlink" Target="http://www.primaryresources.co.uk/mfl/ouest.htm"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9.xml"/><Relationship Id="rId3" Type="http://schemas.openxmlformats.org/officeDocument/2006/relationships/image" Target="../media/image2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0.xml"/><Relationship Id="rId3" Type="http://schemas.openxmlformats.org/officeDocument/2006/relationships/image" Target="../media/image2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1.xml"/><Relationship Id="rId3" Type="http://schemas.openxmlformats.org/officeDocument/2006/relationships/image" Target="../media/image2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2.xml"/><Relationship Id="rId3" Type="http://schemas.openxmlformats.org/officeDocument/2006/relationships/image" Target="../media/image26.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4.xml"/><Relationship Id="rId3" Type="http://schemas.openxmlformats.org/officeDocument/2006/relationships/hyperlink" Target="http://overthewire.org/wargames/" TargetMode="External"/><Relationship Id="rId4" Type="http://schemas.openxmlformats.org/officeDocument/2006/relationships/hyperlink" Target="https://linuxacademy.com/"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6.xml"/><Relationship Id="rId3" Type="http://schemas.openxmlformats.org/officeDocument/2006/relationships/image" Target="../media/image22.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28.png"/><Relationship Id="rId4" Type="http://schemas.openxmlformats.org/officeDocument/2006/relationships/image" Target="../media/image21.png"/><Relationship Id="rId5" Type="http://schemas.openxmlformats.org/officeDocument/2006/relationships/image" Target="../media/image23.png"/><Relationship Id="rId6" Type="http://schemas.openxmlformats.org/officeDocument/2006/relationships/image" Target="../media/image24.png"/><Relationship Id="rId7" Type="http://schemas.openxmlformats.org/officeDocument/2006/relationships/image" Target="../media/image27.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xml"/><Relationship Id="rId3" Type="http://schemas.openxmlformats.org/officeDocument/2006/relationships/image" Target="../media/image1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xml"/><Relationship Id="rId3"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9.xml"/><Relationship Id="rId3" Type="http://schemas.openxmlformats.org/officeDocument/2006/relationships/image" Target="../media/image8.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3" name="Shape 143"/>
        <p:cNvGrpSpPr/>
        <p:nvPr/>
      </p:nvGrpSpPr>
      <p:grpSpPr>
        <a:xfrm>
          <a:off x="0" y="0"/>
          <a:ext cx="0" cy="0"/>
          <a:chOff x="0" y="0"/>
          <a:chExt cx="0" cy="0"/>
        </a:xfrm>
      </p:grpSpPr>
      <p:sp>
        <p:nvSpPr>
          <p:cNvPr id="144" name="Google Shape;144;p26"/>
          <p:cNvSpPr txBox="1"/>
          <p:nvPr/>
        </p:nvSpPr>
        <p:spPr>
          <a:xfrm>
            <a:off x="311700" y="515975"/>
            <a:ext cx="8520600" cy="1519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5200">
                <a:solidFill>
                  <a:srgbClr val="000000"/>
                </a:solidFill>
              </a:rPr>
              <a:t>Cyber Defense Organization</a:t>
            </a:r>
            <a:endParaRPr sz="5200">
              <a:solidFill>
                <a:srgbClr val="000000"/>
              </a:solidFill>
            </a:endParaRPr>
          </a:p>
        </p:txBody>
      </p:sp>
      <p:sp>
        <p:nvSpPr>
          <p:cNvPr id="145" name="Google Shape;145;p26"/>
          <p:cNvSpPr txBox="1"/>
          <p:nvPr/>
        </p:nvSpPr>
        <p:spPr>
          <a:xfrm>
            <a:off x="311700" y="1982275"/>
            <a:ext cx="8520600" cy="792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800">
                <a:solidFill>
                  <a:srgbClr val="595959"/>
                </a:solidFill>
              </a:rPr>
              <a:t>Fall 2018 - Intro to Linux</a:t>
            </a:r>
            <a:endParaRPr sz="2800">
              <a:solidFill>
                <a:srgbClr val="595959"/>
              </a:solidFill>
            </a:endParaRPr>
          </a:p>
        </p:txBody>
      </p:sp>
      <p:pic>
        <p:nvPicPr>
          <p:cNvPr id="146" name="Google Shape;146;p26"/>
          <p:cNvPicPr preferRelativeResize="0"/>
          <p:nvPr/>
        </p:nvPicPr>
        <p:blipFill>
          <a:blip r:embed="rId3">
            <a:alphaModFix/>
          </a:blip>
          <a:stretch>
            <a:fillRect/>
          </a:stretch>
        </p:blipFill>
        <p:spPr>
          <a:xfrm>
            <a:off x="3497450" y="2658375"/>
            <a:ext cx="2149101" cy="214910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5" name="Shape 205"/>
        <p:cNvGrpSpPr/>
        <p:nvPr/>
      </p:nvGrpSpPr>
      <p:grpSpPr>
        <a:xfrm>
          <a:off x="0" y="0"/>
          <a:ext cx="0" cy="0"/>
          <a:chOff x="0" y="0"/>
          <a:chExt cx="0" cy="0"/>
        </a:xfrm>
      </p:grpSpPr>
      <p:sp>
        <p:nvSpPr>
          <p:cNvPr id="206" name="Google Shape;206;p3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Why linux pt 2</a:t>
            </a:r>
            <a:endParaRPr/>
          </a:p>
        </p:txBody>
      </p:sp>
      <p:sp>
        <p:nvSpPr>
          <p:cNvPr id="207" name="Google Shape;207;p35"/>
          <p:cNvSpPr txBox="1"/>
          <p:nvPr/>
        </p:nvSpPr>
        <p:spPr>
          <a:xfrm>
            <a:off x="610350" y="2072725"/>
            <a:ext cx="6655200" cy="375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POSIX (Portable Software)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t/>
            </a:r>
            <a:endParaRPr/>
          </a:p>
        </p:txBody>
      </p:sp>
      <p:pic>
        <p:nvPicPr>
          <p:cNvPr descr="Image result for raspberry pi png" id="208" name="Google Shape;208;p35"/>
          <p:cNvPicPr preferRelativeResize="0"/>
          <p:nvPr/>
        </p:nvPicPr>
        <p:blipFill>
          <a:blip r:embed="rId3">
            <a:alphaModFix/>
          </a:blip>
          <a:stretch>
            <a:fillRect/>
          </a:stretch>
        </p:blipFill>
        <p:spPr>
          <a:xfrm>
            <a:off x="444525" y="2776325"/>
            <a:ext cx="1246100" cy="907875"/>
          </a:xfrm>
          <a:prstGeom prst="rect">
            <a:avLst/>
          </a:prstGeom>
          <a:noFill/>
          <a:ln>
            <a:noFill/>
          </a:ln>
        </p:spPr>
      </p:pic>
      <p:pic>
        <p:nvPicPr>
          <p:cNvPr id="209" name="Google Shape;209;p35"/>
          <p:cNvPicPr preferRelativeResize="0"/>
          <p:nvPr/>
        </p:nvPicPr>
        <p:blipFill>
          <a:blip r:embed="rId4">
            <a:alphaModFix/>
          </a:blip>
          <a:stretch>
            <a:fillRect/>
          </a:stretch>
        </p:blipFill>
        <p:spPr>
          <a:xfrm>
            <a:off x="1690625" y="3601925"/>
            <a:ext cx="1345350" cy="1345350"/>
          </a:xfrm>
          <a:prstGeom prst="rect">
            <a:avLst/>
          </a:prstGeom>
          <a:noFill/>
          <a:ln>
            <a:noFill/>
          </a:ln>
        </p:spPr>
      </p:pic>
      <p:pic>
        <p:nvPicPr>
          <p:cNvPr id="210" name="Google Shape;210;p35"/>
          <p:cNvPicPr preferRelativeResize="0"/>
          <p:nvPr/>
        </p:nvPicPr>
        <p:blipFill>
          <a:blip r:embed="rId5">
            <a:alphaModFix/>
          </a:blip>
          <a:stretch>
            <a:fillRect/>
          </a:stretch>
        </p:blipFill>
        <p:spPr>
          <a:xfrm>
            <a:off x="3080837" y="2600998"/>
            <a:ext cx="1714225" cy="1453900"/>
          </a:xfrm>
          <a:prstGeom prst="rect">
            <a:avLst/>
          </a:prstGeom>
          <a:noFill/>
          <a:ln>
            <a:noFill/>
          </a:ln>
        </p:spPr>
      </p:pic>
      <p:pic>
        <p:nvPicPr>
          <p:cNvPr id="211" name="Google Shape;211;p35"/>
          <p:cNvPicPr preferRelativeResize="0"/>
          <p:nvPr/>
        </p:nvPicPr>
        <p:blipFill>
          <a:blip r:embed="rId6">
            <a:alphaModFix/>
          </a:blip>
          <a:stretch>
            <a:fillRect/>
          </a:stretch>
        </p:blipFill>
        <p:spPr>
          <a:xfrm>
            <a:off x="5296925" y="2712275"/>
            <a:ext cx="3389899" cy="2175500"/>
          </a:xfrm>
          <a:prstGeom prst="rect">
            <a:avLst/>
          </a:prstGeom>
          <a:noFill/>
          <a:ln>
            <a:noFill/>
          </a:ln>
        </p:spPr>
      </p:pic>
      <p:pic>
        <p:nvPicPr>
          <p:cNvPr id="212" name="Google Shape;212;p35"/>
          <p:cNvPicPr preferRelativeResize="0"/>
          <p:nvPr/>
        </p:nvPicPr>
        <p:blipFill>
          <a:blip r:embed="rId7">
            <a:alphaModFix/>
          </a:blip>
          <a:stretch>
            <a:fillRect/>
          </a:stretch>
        </p:blipFill>
        <p:spPr>
          <a:xfrm>
            <a:off x="5344363" y="2489575"/>
            <a:ext cx="3295025" cy="2753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7">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7">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7">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7">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7">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7">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7">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7">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7">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1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6" name="Shape 216"/>
        <p:cNvGrpSpPr/>
        <p:nvPr/>
      </p:nvGrpSpPr>
      <p:grpSpPr>
        <a:xfrm>
          <a:off x="0" y="0"/>
          <a:ext cx="0" cy="0"/>
          <a:chOff x="0" y="0"/>
          <a:chExt cx="0" cy="0"/>
        </a:xfrm>
      </p:grpSpPr>
      <p:sp>
        <p:nvSpPr>
          <p:cNvPr id="217" name="Google Shape;217;p3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Shells</a:t>
            </a:r>
            <a:endParaRPr/>
          </a:p>
        </p:txBody>
      </p:sp>
      <p:sp>
        <p:nvSpPr>
          <p:cNvPr id="218" name="Google Shape;218;p3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you talk to the computer</a:t>
            </a:r>
            <a:endParaRPr/>
          </a:p>
          <a:p>
            <a:pPr indent="0" lvl="0" marL="0" rtl="0" algn="l">
              <a:spcBef>
                <a:spcPts val="1600"/>
              </a:spcBef>
              <a:spcAft>
                <a:spcPts val="0"/>
              </a:spcAft>
              <a:buNone/>
            </a:pPr>
            <a:r>
              <a:rPr lang="en"/>
              <a:t>Different versions </a:t>
            </a:r>
            <a:endParaRPr/>
          </a:p>
          <a:p>
            <a:pPr indent="0" lvl="0" marL="0" rtl="0" algn="l">
              <a:spcBef>
                <a:spcPts val="1600"/>
              </a:spcBef>
              <a:spcAft>
                <a:spcPts val="1600"/>
              </a:spcAft>
              <a:buNone/>
            </a:pPr>
            <a:r>
              <a:rPr lang="en"/>
              <a:t>bash, zsh</a:t>
            </a:r>
            <a:endParaRPr/>
          </a:p>
        </p:txBody>
      </p:sp>
      <p:pic>
        <p:nvPicPr>
          <p:cNvPr id="219" name="Google Shape;219;p36"/>
          <p:cNvPicPr preferRelativeResize="0"/>
          <p:nvPr/>
        </p:nvPicPr>
        <p:blipFill>
          <a:blip r:embed="rId3">
            <a:alphaModFix/>
          </a:blip>
          <a:stretch>
            <a:fillRect/>
          </a:stretch>
        </p:blipFill>
        <p:spPr>
          <a:xfrm>
            <a:off x="5929151" y="1780476"/>
            <a:ext cx="2686400" cy="2947675"/>
          </a:xfrm>
          <a:prstGeom prst="rect">
            <a:avLst/>
          </a:prstGeom>
          <a:noFill/>
          <a:ln>
            <a:noFill/>
          </a:ln>
        </p:spPr>
      </p:pic>
      <p:sp>
        <p:nvSpPr>
          <p:cNvPr id="220" name="Google Shape;220;p36"/>
          <p:cNvSpPr txBox="1"/>
          <p:nvPr/>
        </p:nvSpPr>
        <p:spPr>
          <a:xfrm>
            <a:off x="267900" y="4065450"/>
            <a:ext cx="4787100" cy="66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38761D"/>
                </a:solidFill>
              </a:rPr>
              <a:t>username</a:t>
            </a:r>
            <a:r>
              <a:rPr lang="en">
                <a:solidFill>
                  <a:srgbClr val="B45F06"/>
                </a:solidFill>
              </a:rPr>
              <a:t>@</a:t>
            </a:r>
            <a:r>
              <a:rPr lang="en">
                <a:solidFill>
                  <a:srgbClr val="674EA7"/>
                </a:solidFill>
              </a:rPr>
              <a:t>hostname</a:t>
            </a:r>
            <a:r>
              <a:rPr lang="en"/>
              <a:t>:</a:t>
            </a:r>
            <a:r>
              <a:rPr lang="en">
                <a:solidFill>
                  <a:srgbClr val="0000FF"/>
                </a:solidFill>
              </a:rPr>
              <a:t>current/directory</a:t>
            </a:r>
            <a:r>
              <a:rPr lang="en"/>
              <a:t>$</a:t>
            </a:r>
            <a:endParaRPr/>
          </a:p>
        </p:txBody>
      </p:sp>
      <p:sp>
        <p:nvSpPr>
          <p:cNvPr id="221" name="Google Shape;221;p36"/>
          <p:cNvSpPr txBox="1"/>
          <p:nvPr/>
        </p:nvSpPr>
        <p:spPr>
          <a:xfrm>
            <a:off x="267900" y="3807075"/>
            <a:ext cx="3377100" cy="40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Prompt:</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5" name="Shape 225"/>
        <p:cNvGrpSpPr/>
        <p:nvPr/>
      </p:nvGrpSpPr>
      <p:grpSpPr>
        <a:xfrm>
          <a:off x="0" y="0"/>
          <a:ext cx="0" cy="0"/>
          <a:chOff x="0" y="0"/>
          <a:chExt cx="0" cy="0"/>
        </a:xfrm>
      </p:grpSpPr>
      <p:sp>
        <p:nvSpPr>
          <p:cNvPr id="226" name="Google Shape;226;p3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Shells pt2 </a:t>
            </a:r>
            <a:endParaRPr/>
          </a:p>
        </p:txBody>
      </p:sp>
      <p:pic>
        <p:nvPicPr>
          <p:cNvPr id="227" name="Google Shape;227;p37"/>
          <p:cNvPicPr preferRelativeResize="0"/>
          <p:nvPr/>
        </p:nvPicPr>
        <p:blipFill>
          <a:blip r:embed="rId3">
            <a:alphaModFix/>
          </a:blip>
          <a:stretch>
            <a:fillRect/>
          </a:stretch>
        </p:blipFill>
        <p:spPr>
          <a:xfrm>
            <a:off x="3066800" y="1952545"/>
            <a:ext cx="2615550" cy="2754675"/>
          </a:xfrm>
          <a:prstGeom prst="rect">
            <a:avLst/>
          </a:prstGeom>
          <a:noFill/>
          <a:ln>
            <a:noFill/>
          </a:ln>
        </p:spPr>
      </p:pic>
      <p:sp>
        <p:nvSpPr>
          <p:cNvPr id="228" name="Google Shape;228;p37"/>
          <p:cNvSpPr txBox="1"/>
          <p:nvPr/>
        </p:nvSpPr>
        <p:spPr>
          <a:xfrm>
            <a:off x="232650" y="2509850"/>
            <a:ext cx="1699200" cy="83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Next Time: SSH</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2" name="Shape 232"/>
        <p:cNvGrpSpPr/>
        <p:nvPr/>
      </p:nvGrpSpPr>
      <p:grpSpPr>
        <a:xfrm>
          <a:off x="0" y="0"/>
          <a:ext cx="0" cy="0"/>
          <a:chOff x="0" y="0"/>
          <a:chExt cx="0" cy="0"/>
        </a:xfrm>
      </p:grpSpPr>
      <p:sp>
        <p:nvSpPr>
          <p:cNvPr id="233" name="Google Shape;233;p3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Start em up</a:t>
            </a:r>
            <a:endParaRPr/>
          </a:p>
        </p:txBody>
      </p:sp>
      <p:sp>
        <p:nvSpPr>
          <p:cNvPr id="234" name="Google Shape;234;p3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Open VirtualBox</a:t>
            </a:r>
            <a:endParaRPr/>
          </a:p>
          <a:p>
            <a:pPr indent="0" lvl="0" marL="0" rtl="0" algn="l">
              <a:spcBef>
                <a:spcPts val="1600"/>
              </a:spcBef>
              <a:spcAft>
                <a:spcPts val="0"/>
              </a:spcAft>
              <a:buNone/>
            </a:pPr>
            <a:r>
              <a:rPr lang="en"/>
              <a:t>Start the Ubuntu Machines</a:t>
            </a:r>
            <a:endParaRPr/>
          </a:p>
          <a:p>
            <a:pPr indent="0" lvl="0" marL="0" rtl="0" algn="l">
              <a:spcBef>
                <a:spcPts val="1600"/>
              </a:spcBef>
              <a:spcAft>
                <a:spcPts val="0"/>
              </a:spcAft>
              <a:buNone/>
            </a:pPr>
            <a:r>
              <a:t/>
            </a:r>
            <a:endParaRPr/>
          </a:p>
          <a:p>
            <a:pPr indent="0" lvl="0" marL="0" rtl="0" algn="l">
              <a:spcBef>
                <a:spcPts val="1600"/>
              </a:spcBef>
              <a:spcAft>
                <a:spcPts val="0"/>
              </a:spcAft>
              <a:buNone/>
            </a:pPr>
            <a:r>
              <a:rPr b="1" lang="en"/>
              <a:t>Password</a:t>
            </a:r>
            <a:r>
              <a:rPr lang="en"/>
              <a:t>: bb123#123</a:t>
            </a:r>
            <a:endParaRPr/>
          </a:p>
          <a:p>
            <a:pPr indent="0" lvl="0" marL="0" rtl="0" algn="l">
              <a:spcBef>
                <a:spcPts val="1600"/>
              </a:spcBef>
              <a:spcAft>
                <a:spcPts val="1600"/>
              </a:spcAft>
              <a:buNone/>
            </a:pPr>
            <a:r>
              <a:t/>
            </a:r>
            <a:endParaRPr/>
          </a:p>
        </p:txBody>
      </p:sp>
      <p:pic>
        <p:nvPicPr>
          <p:cNvPr id="235" name="Google Shape;235;p38"/>
          <p:cNvPicPr preferRelativeResize="0"/>
          <p:nvPr/>
        </p:nvPicPr>
        <p:blipFill>
          <a:blip r:embed="rId3">
            <a:alphaModFix/>
          </a:blip>
          <a:stretch>
            <a:fillRect/>
          </a:stretch>
        </p:blipFill>
        <p:spPr>
          <a:xfrm>
            <a:off x="5026500" y="1499200"/>
            <a:ext cx="3391649" cy="2261099"/>
          </a:xfrm>
          <a:prstGeom prst="rect">
            <a:avLst/>
          </a:prstGeom>
          <a:noFill/>
          <a:ln>
            <a:noFill/>
          </a:ln>
          <a:effectLst>
            <a:outerShdw blurRad="57150" rotWithShape="0" algn="bl" dir="9900000" dist="19050">
              <a:srgbClr val="000000">
                <a:alpha val="50000"/>
              </a:srgbClr>
            </a:outerShdw>
            <a:reflection blurRad="0" dir="5400000" dist="47625" endA="0" endPos="8000" fadeDir="5400012" kx="0" rotWithShape="0" algn="bl" stPos="0" sy="-100000" ky="0"/>
          </a:effectLst>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9" name="Shape 239"/>
        <p:cNvGrpSpPr/>
        <p:nvPr/>
      </p:nvGrpSpPr>
      <p:grpSpPr>
        <a:xfrm>
          <a:off x="0" y="0"/>
          <a:ext cx="0" cy="0"/>
          <a:chOff x="0" y="0"/>
          <a:chExt cx="0" cy="0"/>
        </a:xfrm>
      </p:grpSpPr>
      <p:sp>
        <p:nvSpPr>
          <p:cNvPr id="240" name="Google Shape;240;p3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a:t>
            </a:r>
            <a:r>
              <a:rPr lang="en"/>
              <a:t>Hierarchy</a:t>
            </a:r>
            <a:r>
              <a:rPr lang="en"/>
              <a:t> </a:t>
            </a:r>
            <a:endParaRPr/>
          </a:p>
        </p:txBody>
      </p:sp>
      <p:sp>
        <p:nvSpPr>
          <p:cNvPr id="241" name="Google Shape;241;p39"/>
          <p:cNvSpPr txBox="1"/>
          <p:nvPr/>
        </p:nvSpPr>
        <p:spPr>
          <a:xfrm>
            <a:off x="444000" y="2199475"/>
            <a:ext cx="6311400" cy="235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descr="Image result for linux file system hierarchy png" id="242" name="Google Shape;242;p39"/>
          <p:cNvPicPr preferRelativeResize="0"/>
          <p:nvPr/>
        </p:nvPicPr>
        <p:blipFill>
          <a:blip r:embed="rId3">
            <a:alphaModFix/>
          </a:blip>
          <a:stretch>
            <a:fillRect/>
          </a:stretch>
        </p:blipFill>
        <p:spPr>
          <a:xfrm>
            <a:off x="729450" y="1656975"/>
            <a:ext cx="7256850" cy="34415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6" name="Shape 246"/>
        <p:cNvGrpSpPr/>
        <p:nvPr/>
      </p:nvGrpSpPr>
      <p:grpSpPr>
        <a:xfrm>
          <a:off x="0" y="0"/>
          <a:ext cx="0" cy="0"/>
          <a:chOff x="0" y="0"/>
          <a:chExt cx="0" cy="0"/>
        </a:xfrm>
      </p:grpSpPr>
      <p:sp>
        <p:nvSpPr>
          <p:cNvPr id="247" name="Google Shape;247;p4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Hierarchy </a:t>
            </a:r>
            <a:endParaRPr/>
          </a:p>
        </p:txBody>
      </p:sp>
      <p:sp>
        <p:nvSpPr>
          <p:cNvPr id="248" name="Google Shape;248;p40"/>
          <p:cNvSpPr txBox="1"/>
          <p:nvPr/>
        </p:nvSpPr>
        <p:spPr>
          <a:xfrm>
            <a:off x="400175" y="2192175"/>
            <a:ext cx="6311400" cy="235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1155CC"/>
                </a:solidFill>
              </a:rPr>
              <a:t>/ </a:t>
            </a:r>
            <a:r>
              <a:rPr lang="en">
                <a:solidFill>
                  <a:srgbClr val="38761D"/>
                </a:solidFill>
              </a:rPr>
              <a:t>       </a:t>
            </a:r>
            <a:r>
              <a:rPr lang="en"/>
              <a:t>- filesystem root</a:t>
            </a:r>
            <a:endParaRPr/>
          </a:p>
          <a:p>
            <a:pPr indent="0" lvl="0" marL="0" rtl="0" algn="l">
              <a:spcBef>
                <a:spcPts val="0"/>
              </a:spcBef>
              <a:spcAft>
                <a:spcPts val="0"/>
              </a:spcAft>
              <a:buNone/>
            </a:pPr>
            <a:r>
              <a:rPr lang="en">
                <a:solidFill>
                  <a:srgbClr val="1155CC"/>
                </a:solidFill>
              </a:rPr>
              <a:t>/bin</a:t>
            </a:r>
            <a:r>
              <a:rPr lang="en"/>
              <a:t>   - contains programs </a:t>
            </a:r>
            <a:endParaRPr/>
          </a:p>
          <a:p>
            <a:pPr indent="0" lvl="0" marL="0" rtl="0" algn="l">
              <a:spcBef>
                <a:spcPts val="0"/>
              </a:spcBef>
              <a:spcAft>
                <a:spcPts val="0"/>
              </a:spcAft>
              <a:buNone/>
            </a:pPr>
            <a:r>
              <a:rPr lang="en">
                <a:solidFill>
                  <a:srgbClr val="1155CC"/>
                </a:solidFill>
              </a:rPr>
              <a:t>/sbin</a:t>
            </a:r>
            <a:r>
              <a:rPr lang="en"/>
              <a:t> - contains programs for admins</a:t>
            </a:r>
            <a:endParaRPr/>
          </a:p>
          <a:p>
            <a:pPr indent="0" lvl="0" marL="0" rtl="0" algn="l">
              <a:spcBef>
                <a:spcPts val="0"/>
              </a:spcBef>
              <a:spcAft>
                <a:spcPts val="0"/>
              </a:spcAft>
              <a:buNone/>
            </a:pPr>
            <a:r>
              <a:rPr lang="en">
                <a:solidFill>
                  <a:srgbClr val="1155CC"/>
                </a:solidFill>
              </a:rPr>
              <a:t>/etc</a:t>
            </a:r>
            <a:r>
              <a:rPr lang="en">
                <a:solidFill>
                  <a:srgbClr val="38761D"/>
                </a:solidFill>
              </a:rPr>
              <a:t> </a:t>
            </a:r>
            <a:r>
              <a:rPr lang="en"/>
              <a:t>  - configuration files for programs</a:t>
            </a:r>
            <a:endParaRPr/>
          </a:p>
          <a:p>
            <a:pPr indent="0" lvl="0" marL="0" rtl="0" algn="l">
              <a:spcBef>
                <a:spcPts val="0"/>
              </a:spcBef>
              <a:spcAft>
                <a:spcPts val="0"/>
              </a:spcAft>
              <a:buNone/>
            </a:pPr>
            <a:r>
              <a:rPr lang="en">
                <a:solidFill>
                  <a:srgbClr val="1155CC"/>
                </a:solidFill>
              </a:rPr>
              <a:t>/opt</a:t>
            </a:r>
            <a:r>
              <a:rPr lang="en"/>
              <a:t>   - downloaded programs</a:t>
            </a:r>
            <a:endParaRPr/>
          </a:p>
          <a:p>
            <a:pPr indent="0" lvl="0" marL="0" rtl="0" algn="l">
              <a:spcBef>
                <a:spcPts val="0"/>
              </a:spcBef>
              <a:spcAft>
                <a:spcPts val="0"/>
              </a:spcAft>
              <a:buNone/>
            </a:pPr>
            <a:r>
              <a:rPr lang="en">
                <a:solidFill>
                  <a:srgbClr val="1155CC"/>
                </a:solidFill>
              </a:rPr>
              <a:t>/home</a:t>
            </a:r>
            <a:r>
              <a:rPr lang="en"/>
              <a:t> - each user has files live there</a:t>
            </a:r>
            <a:endParaRPr/>
          </a:p>
          <a:p>
            <a:pPr indent="0" lvl="0" marL="0" rtl="0" algn="l">
              <a:spcBef>
                <a:spcPts val="0"/>
              </a:spcBef>
              <a:spcAft>
                <a:spcPts val="0"/>
              </a:spcAft>
              <a:buNone/>
            </a:pPr>
            <a:r>
              <a:rPr lang="en">
                <a:solidFill>
                  <a:srgbClr val="1155CC"/>
                </a:solidFill>
              </a:rPr>
              <a:t>/dev</a:t>
            </a:r>
            <a:r>
              <a:rPr lang="en"/>
              <a:t>    - attached devices information (usbs)</a:t>
            </a:r>
            <a:endParaRPr/>
          </a:p>
          <a:p>
            <a:pPr indent="0" lvl="0" marL="0" rtl="0" algn="l">
              <a:spcBef>
                <a:spcPts val="0"/>
              </a:spcBef>
              <a:spcAft>
                <a:spcPts val="0"/>
              </a:spcAft>
              <a:buNone/>
            </a:pPr>
            <a:r>
              <a:rPr lang="en">
                <a:solidFill>
                  <a:srgbClr val="1155CC"/>
                </a:solidFill>
              </a:rPr>
              <a:t>/var</a:t>
            </a:r>
            <a:r>
              <a:rPr lang="en"/>
              <a:t>    - variable files(LOGS!) </a:t>
            </a:r>
            <a:endParaRPr/>
          </a:p>
          <a:p>
            <a:pPr indent="0" lvl="0" marL="0" rtl="0" algn="l">
              <a:spcBef>
                <a:spcPts val="0"/>
              </a:spcBef>
              <a:spcAft>
                <a:spcPts val="0"/>
              </a:spcAft>
              <a:buNone/>
            </a:pPr>
            <a:r>
              <a:rPr lang="en">
                <a:solidFill>
                  <a:srgbClr val="1155CC"/>
                </a:solidFill>
              </a:rPr>
              <a:t>/tmp</a:t>
            </a:r>
            <a:r>
              <a:rPr lang="en"/>
              <a:t>   - temporary files </a:t>
            </a:r>
            <a:endParaRPr/>
          </a:p>
          <a:p>
            <a:pPr indent="0" lvl="0" marL="0" rtl="0" algn="l">
              <a:spcBef>
                <a:spcPts val="0"/>
              </a:spcBef>
              <a:spcAft>
                <a:spcPts val="0"/>
              </a:spcAft>
              <a:buNone/>
            </a:pPr>
            <a:r>
              <a:rPr lang="en">
                <a:solidFill>
                  <a:srgbClr val="1155CC"/>
                </a:solidFill>
              </a:rPr>
              <a:t>. </a:t>
            </a:r>
            <a:r>
              <a:rPr lang="en"/>
              <a:t>         - current directory</a:t>
            </a:r>
            <a:endParaRPr/>
          </a:p>
          <a:p>
            <a:pPr indent="0" lvl="0" marL="0" rtl="0" algn="l">
              <a:spcBef>
                <a:spcPts val="0"/>
              </a:spcBef>
              <a:spcAft>
                <a:spcPts val="0"/>
              </a:spcAft>
              <a:buNone/>
            </a:pPr>
            <a:r>
              <a:rPr lang="en">
                <a:solidFill>
                  <a:srgbClr val="1155CC"/>
                </a:solidFill>
              </a:rPr>
              <a:t>.. </a:t>
            </a:r>
            <a:r>
              <a:rPr lang="en"/>
              <a:t>        - go up one directory </a:t>
            </a:r>
            <a:endParaRPr/>
          </a:p>
          <a:p>
            <a:pPr indent="0" lvl="0" marL="0" rtl="0" algn="l">
              <a:spcBef>
                <a:spcPts val="0"/>
              </a:spcBef>
              <a:spcAft>
                <a:spcPts val="0"/>
              </a:spcAft>
              <a:buNone/>
            </a:pPr>
            <a:r>
              <a:rPr lang="en">
                <a:solidFill>
                  <a:srgbClr val="1155CC"/>
                </a:solidFill>
              </a:rPr>
              <a:t>- </a:t>
            </a:r>
            <a:r>
              <a:rPr lang="en"/>
              <a:t>         - go back </a:t>
            </a:r>
            <a:endParaRPr/>
          </a:p>
        </p:txBody>
      </p:sp>
      <p:pic>
        <p:nvPicPr>
          <p:cNvPr descr="Image result for linux file system hierarchy png" id="249" name="Google Shape;249;p40"/>
          <p:cNvPicPr preferRelativeResize="0"/>
          <p:nvPr/>
        </p:nvPicPr>
        <p:blipFill>
          <a:blip r:embed="rId3">
            <a:alphaModFix/>
          </a:blip>
          <a:stretch>
            <a:fillRect/>
          </a:stretch>
        </p:blipFill>
        <p:spPr>
          <a:xfrm>
            <a:off x="3687200" y="521150"/>
            <a:ext cx="5357476" cy="32614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3" name="Shape 253"/>
        <p:cNvGrpSpPr/>
        <p:nvPr/>
      </p:nvGrpSpPr>
      <p:grpSpPr>
        <a:xfrm>
          <a:off x="0" y="0"/>
          <a:ext cx="0" cy="0"/>
          <a:chOff x="0" y="0"/>
          <a:chExt cx="0" cy="0"/>
        </a:xfrm>
      </p:grpSpPr>
      <p:sp>
        <p:nvSpPr>
          <p:cNvPr id="254" name="Google Shape;254;p4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Getting around</a:t>
            </a:r>
            <a:endParaRPr/>
          </a:p>
        </p:txBody>
      </p:sp>
      <p:sp>
        <p:nvSpPr>
          <p:cNvPr id="255" name="Google Shape;255;p41"/>
          <p:cNvSpPr txBox="1"/>
          <p:nvPr>
            <p:ph idx="1" type="body"/>
          </p:nvPr>
        </p:nvSpPr>
        <p:spPr>
          <a:xfrm>
            <a:off x="712050" y="2022475"/>
            <a:ext cx="7723500" cy="339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solidFill>
                  <a:srgbClr val="1155CC"/>
                </a:solidFill>
              </a:rPr>
              <a:t>p</a:t>
            </a:r>
            <a:r>
              <a:rPr lang="en">
                <a:solidFill>
                  <a:srgbClr val="1155CC"/>
                </a:solidFill>
              </a:rPr>
              <a:t>wd</a:t>
            </a:r>
            <a:r>
              <a:rPr lang="en"/>
              <a:t> - print working directory, shows where you currently are in the system i.e the working directory</a:t>
            </a:r>
            <a:endParaRPr/>
          </a:p>
        </p:txBody>
      </p:sp>
      <p:sp>
        <p:nvSpPr>
          <p:cNvPr id="256" name="Google Shape;256;p41"/>
          <p:cNvSpPr txBox="1"/>
          <p:nvPr/>
        </p:nvSpPr>
        <p:spPr>
          <a:xfrm>
            <a:off x="729450" y="2361775"/>
            <a:ext cx="7688700" cy="88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rgbClr val="1155CC"/>
                </a:solidFill>
                <a:latin typeface="Lato"/>
                <a:ea typeface="Lato"/>
                <a:cs typeface="Lato"/>
                <a:sym typeface="Lato"/>
              </a:rPr>
              <a:t>ls</a:t>
            </a:r>
            <a:r>
              <a:rPr lang="en" sz="1300">
                <a:solidFill>
                  <a:schemeClr val="accent1"/>
                </a:solidFill>
                <a:latin typeface="Lato"/>
                <a:ea typeface="Lato"/>
                <a:cs typeface="Lato"/>
                <a:sym typeface="Lato"/>
              </a:rPr>
              <a:t> - list all the files in the current folder</a:t>
            </a:r>
            <a:endParaRPr sz="1300">
              <a:solidFill>
                <a:schemeClr val="accent1"/>
              </a:solidFill>
              <a:latin typeface="Lato"/>
              <a:ea typeface="Lato"/>
              <a:cs typeface="Lato"/>
              <a:sym typeface="Lato"/>
            </a:endParaRPr>
          </a:p>
          <a:p>
            <a:pPr indent="0" lvl="0" marL="457200" rtl="0" algn="l">
              <a:spcBef>
                <a:spcPts val="0"/>
              </a:spcBef>
              <a:spcAft>
                <a:spcPts val="0"/>
              </a:spcAft>
              <a:buNone/>
            </a:pPr>
            <a:r>
              <a:rPr lang="en" sz="1300">
                <a:solidFill>
                  <a:srgbClr val="1155CC"/>
                </a:solidFill>
                <a:latin typeface="Lato"/>
                <a:ea typeface="Lato"/>
                <a:cs typeface="Lato"/>
                <a:sym typeface="Lato"/>
              </a:rPr>
              <a:t>-l</a:t>
            </a:r>
            <a:r>
              <a:rPr lang="en" sz="1300">
                <a:solidFill>
                  <a:schemeClr val="accent1"/>
                </a:solidFill>
                <a:latin typeface="Lato"/>
                <a:ea typeface="Lato"/>
                <a:cs typeface="Lato"/>
                <a:sym typeface="Lato"/>
              </a:rPr>
              <a:t>  : long-listing or more details</a:t>
            </a:r>
            <a:endParaRPr sz="1300">
              <a:solidFill>
                <a:schemeClr val="accent1"/>
              </a:solidFill>
              <a:latin typeface="Lato"/>
              <a:ea typeface="Lato"/>
              <a:cs typeface="Lato"/>
              <a:sym typeface="Lato"/>
            </a:endParaRPr>
          </a:p>
          <a:p>
            <a:pPr indent="0" lvl="0" marL="457200" rtl="0" algn="l">
              <a:spcBef>
                <a:spcPts val="0"/>
              </a:spcBef>
              <a:spcAft>
                <a:spcPts val="0"/>
              </a:spcAft>
              <a:buNone/>
            </a:pPr>
            <a:r>
              <a:rPr lang="en" sz="1300">
                <a:solidFill>
                  <a:srgbClr val="1155CC"/>
                </a:solidFill>
                <a:latin typeface="Lato"/>
                <a:ea typeface="Lato"/>
                <a:cs typeface="Lato"/>
                <a:sym typeface="Lato"/>
              </a:rPr>
              <a:t>-a</a:t>
            </a:r>
            <a:r>
              <a:rPr lang="en" sz="1300">
                <a:solidFill>
                  <a:schemeClr val="accent1"/>
                </a:solidFill>
                <a:latin typeface="Lato"/>
                <a:ea typeface="Lato"/>
                <a:cs typeface="Lato"/>
                <a:sym typeface="Lato"/>
              </a:rPr>
              <a:t> : list all files (including hidden)</a:t>
            </a:r>
            <a:endParaRPr/>
          </a:p>
        </p:txBody>
      </p:sp>
      <p:sp>
        <p:nvSpPr>
          <p:cNvPr id="257" name="Google Shape;257;p41"/>
          <p:cNvSpPr txBox="1"/>
          <p:nvPr/>
        </p:nvSpPr>
        <p:spPr>
          <a:xfrm>
            <a:off x="712050" y="3102050"/>
            <a:ext cx="6979500" cy="662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300">
                <a:solidFill>
                  <a:srgbClr val="1155CC"/>
                </a:solidFill>
                <a:latin typeface="Lato"/>
                <a:ea typeface="Lato"/>
                <a:cs typeface="Lato"/>
                <a:sym typeface="Lato"/>
              </a:rPr>
              <a:t>cat</a:t>
            </a:r>
            <a:r>
              <a:rPr lang="en" sz="1300">
                <a:solidFill>
                  <a:schemeClr val="accent1"/>
                </a:solidFill>
                <a:latin typeface="Lato"/>
                <a:ea typeface="Lato"/>
                <a:cs typeface="Lato"/>
                <a:sym typeface="Lato"/>
              </a:rPr>
              <a:t> - concatenate two files (usually used for printing contents of file)</a:t>
            </a:r>
            <a:endParaRPr/>
          </a:p>
        </p:txBody>
      </p:sp>
      <p:sp>
        <p:nvSpPr>
          <p:cNvPr id="258" name="Google Shape;258;p41"/>
          <p:cNvSpPr txBox="1"/>
          <p:nvPr/>
        </p:nvSpPr>
        <p:spPr>
          <a:xfrm>
            <a:off x="712050" y="3532100"/>
            <a:ext cx="6324000" cy="53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rgbClr val="1155CC"/>
                </a:solidFill>
                <a:latin typeface="Lato"/>
                <a:ea typeface="Lato"/>
                <a:cs typeface="Lato"/>
                <a:sym typeface="Lato"/>
              </a:rPr>
              <a:t>c</a:t>
            </a:r>
            <a:r>
              <a:rPr lang="en" sz="1300">
                <a:solidFill>
                  <a:srgbClr val="1155CC"/>
                </a:solidFill>
                <a:latin typeface="Lato"/>
                <a:ea typeface="Lato"/>
                <a:cs typeface="Lato"/>
                <a:sym typeface="Lato"/>
              </a:rPr>
              <a:t>d</a:t>
            </a:r>
            <a:r>
              <a:rPr lang="en">
                <a:solidFill>
                  <a:srgbClr val="1155CC"/>
                </a:solidFill>
              </a:rPr>
              <a:t> </a:t>
            </a:r>
            <a:r>
              <a:rPr lang="en" sz="1300">
                <a:solidFill>
                  <a:schemeClr val="accent1"/>
                </a:solidFill>
                <a:latin typeface="Lato"/>
                <a:ea typeface="Lato"/>
                <a:cs typeface="Lato"/>
                <a:sym typeface="Lato"/>
              </a:rPr>
              <a:t>-</a:t>
            </a:r>
            <a:r>
              <a:rPr lang="en"/>
              <a:t> </a:t>
            </a:r>
            <a:r>
              <a:rPr lang="en" sz="1300">
                <a:solidFill>
                  <a:schemeClr val="accent1"/>
                </a:solidFill>
                <a:latin typeface="Lato"/>
                <a:ea typeface="Lato"/>
                <a:cs typeface="Lato"/>
                <a:sym typeface="Lato"/>
              </a:rPr>
              <a:t>change directory you are in </a:t>
            </a:r>
            <a:endParaRPr>
              <a:solidFill>
                <a:srgbClr val="BDBDBD"/>
              </a:solidFill>
            </a:endParaRPr>
          </a:p>
          <a:p>
            <a:pPr indent="0" lvl="0" marL="0" rtl="0" algn="l">
              <a:spcBef>
                <a:spcPts val="0"/>
              </a:spcBef>
              <a:spcAft>
                <a:spcPts val="0"/>
              </a:spcAft>
              <a:buNone/>
            </a:pPr>
            <a:r>
              <a:rPr lang="en">
                <a:solidFill>
                  <a:srgbClr val="BDBDBD"/>
                </a:solidFill>
              </a:rPr>
              <a:t>       </a:t>
            </a:r>
            <a:r>
              <a:rPr lang="en">
                <a:solidFill>
                  <a:srgbClr val="3C78D8"/>
                </a:solidFill>
              </a:rPr>
              <a:t>c</a:t>
            </a:r>
            <a:r>
              <a:rPr lang="en">
                <a:solidFill>
                  <a:srgbClr val="3C78D8"/>
                </a:solidFill>
              </a:rPr>
              <a:t>d</a:t>
            </a:r>
            <a:r>
              <a:rPr lang="en">
                <a:solidFill>
                  <a:srgbClr val="BDBDBD"/>
                </a:solidFill>
              </a:rPr>
              <a:t> </a:t>
            </a:r>
            <a:r>
              <a:rPr lang="en">
                <a:solidFill>
                  <a:srgbClr val="CC0000"/>
                </a:solidFill>
              </a:rPr>
              <a:t>..</a:t>
            </a:r>
            <a:r>
              <a:rPr lang="en">
                <a:solidFill>
                  <a:srgbClr val="BDBDBD"/>
                </a:solidFill>
              </a:rPr>
              <a:t> </a:t>
            </a:r>
            <a:endParaRPr>
              <a:solidFill>
                <a:srgbClr val="BDBDBD"/>
              </a:solidFill>
            </a:endParaRPr>
          </a:p>
          <a:p>
            <a:pPr indent="0" lvl="0" marL="0" rtl="0" algn="l">
              <a:spcBef>
                <a:spcPts val="0"/>
              </a:spcBef>
              <a:spcAft>
                <a:spcPts val="0"/>
              </a:spcAft>
              <a:buNone/>
            </a:pPr>
            <a:r>
              <a:rPr lang="en">
                <a:solidFill>
                  <a:srgbClr val="BDBDBD"/>
                </a:solidFill>
              </a:rPr>
              <a:t>       </a:t>
            </a:r>
            <a:r>
              <a:rPr lang="en">
                <a:solidFill>
                  <a:srgbClr val="3C78D8"/>
                </a:solidFill>
              </a:rPr>
              <a:t>c</a:t>
            </a:r>
            <a:r>
              <a:rPr lang="en">
                <a:solidFill>
                  <a:srgbClr val="3C78D8"/>
                </a:solidFill>
              </a:rPr>
              <a:t>d</a:t>
            </a:r>
            <a:r>
              <a:rPr lang="en">
                <a:solidFill>
                  <a:srgbClr val="BDBDBD"/>
                </a:solidFill>
              </a:rPr>
              <a:t> </a:t>
            </a:r>
            <a:r>
              <a:rPr lang="en">
                <a:solidFill>
                  <a:srgbClr val="CC0000"/>
                </a:solidFill>
              </a:rPr>
              <a:t>-</a:t>
            </a:r>
            <a:r>
              <a:rPr lang="en">
                <a:solidFill>
                  <a:srgbClr val="BDBDBD"/>
                </a:solidFill>
              </a:rPr>
              <a:t> </a:t>
            </a:r>
            <a:endParaRPr>
              <a:solidFill>
                <a:srgbClr val="BDBDBD"/>
              </a:solidFill>
            </a:endParaRPr>
          </a:p>
        </p:txBody>
      </p:sp>
      <p:pic>
        <p:nvPicPr>
          <p:cNvPr id="259" name="Google Shape;259;p41"/>
          <p:cNvPicPr preferRelativeResize="0"/>
          <p:nvPr/>
        </p:nvPicPr>
        <p:blipFill>
          <a:blip r:embed="rId3">
            <a:alphaModFix/>
          </a:blip>
          <a:stretch>
            <a:fillRect/>
          </a:stretch>
        </p:blipFill>
        <p:spPr>
          <a:xfrm>
            <a:off x="7069750" y="3156900"/>
            <a:ext cx="1897800" cy="18978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6">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6">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6">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8">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8">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8">
                                            <p:txEl>
                                              <p:pRg end="2" st="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3" name="Shape 263"/>
        <p:cNvGrpSpPr/>
        <p:nvPr/>
      </p:nvGrpSpPr>
      <p:grpSpPr>
        <a:xfrm>
          <a:off x="0" y="0"/>
          <a:ext cx="0" cy="0"/>
          <a:chOff x="0" y="0"/>
          <a:chExt cx="0" cy="0"/>
        </a:xfrm>
      </p:grpSpPr>
      <p:sp>
        <p:nvSpPr>
          <p:cNvPr id="264" name="Google Shape;264;p4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Users and Groups</a:t>
            </a:r>
            <a:endParaRPr/>
          </a:p>
        </p:txBody>
      </p:sp>
      <p:sp>
        <p:nvSpPr>
          <p:cNvPr id="265" name="Google Shape;265;p4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lang="en"/>
              <a:t>Users on linux denoted in </a:t>
            </a:r>
            <a:r>
              <a:rPr lang="en">
                <a:solidFill>
                  <a:srgbClr val="1155CC"/>
                </a:solidFill>
              </a:rPr>
              <a:t>/etc/passwd</a:t>
            </a:r>
            <a:endParaRPr>
              <a:solidFill>
                <a:srgbClr val="1155CC"/>
              </a:solidFill>
            </a:endParaRPr>
          </a:p>
          <a:p>
            <a:pPr indent="0" lvl="0" marL="0" marR="0" rtl="0" algn="l">
              <a:lnSpc>
                <a:spcPct val="115000"/>
              </a:lnSpc>
              <a:spcBef>
                <a:spcPts val="1600"/>
              </a:spcBef>
              <a:spcAft>
                <a:spcPts val="0"/>
              </a:spcAft>
              <a:buNone/>
            </a:pPr>
            <a:r>
              <a:rPr lang="en"/>
              <a:t>Every user has a User Identification Number (UID) </a:t>
            </a:r>
            <a:endParaRPr/>
          </a:p>
          <a:p>
            <a:pPr indent="0" lvl="0" marL="0" marR="0" rtl="0" algn="l">
              <a:lnSpc>
                <a:spcPct val="115000"/>
              </a:lnSpc>
              <a:spcBef>
                <a:spcPts val="1600"/>
              </a:spcBef>
              <a:spcAft>
                <a:spcPts val="1600"/>
              </a:spcAft>
              <a:buNone/>
            </a:pPr>
            <a:r>
              <a:rPr lang="en"/>
              <a:t>Every group has a Group Identification Number (GID)</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9" name="Shape 269"/>
        <p:cNvGrpSpPr/>
        <p:nvPr/>
      </p:nvGrpSpPr>
      <p:grpSpPr>
        <a:xfrm>
          <a:off x="0" y="0"/>
          <a:ext cx="0" cy="0"/>
          <a:chOff x="0" y="0"/>
          <a:chExt cx="0" cy="0"/>
        </a:xfrm>
      </p:grpSpPr>
      <p:sp>
        <p:nvSpPr>
          <p:cNvPr id="270" name="Google Shape;270;p4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Permissions </a:t>
            </a:r>
            <a:endParaRPr/>
          </a:p>
        </p:txBody>
      </p:sp>
      <p:pic>
        <p:nvPicPr>
          <p:cNvPr descr="Image result for linux permissions" id="271" name="Google Shape;271;p43"/>
          <p:cNvPicPr preferRelativeResize="0"/>
          <p:nvPr/>
        </p:nvPicPr>
        <p:blipFill>
          <a:blip r:embed="rId3">
            <a:alphaModFix/>
          </a:blip>
          <a:stretch>
            <a:fillRect/>
          </a:stretch>
        </p:blipFill>
        <p:spPr>
          <a:xfrm>
            <a:off x="832200" y="1952814"/>
            <a:ext cx="7045901" cy="1944025"/>
          </a:xfrm>
          <a:prstGeom prst="rect">
            <a:avLst/>
          </a:prstGeom>
          <a:noFill/>
          <a:ln>
            <a:noFill/>
          </a:ln>
        </p:spPr>
      </p:pic>
      <p:sp>
        <p:nvSpPr>
          <p:cNvPr id="272" name="Google Shape;272;p43"/>
          <p:cNvSpPr txBox="1"/>
          <p:nvPr/>
        </p:nvSpPr>
        <p:spPr>
          <a:xfrm>
            <a:off x="1165600" y="4038900"/>
            <a:ext cx="2609100" cy="56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000</a:t>
            </a:r>
            <a:endParaRPr/>
          </a:p>
          <a:p>
            <a:pPr indent="0" lvl="0" marL="0" rtl="0" algn="l">
              <a:spcBef>
                <a:spcPts val="0"/>
              </a:spcBef>
              <a:spcAft>
                <a:spcPts val="0"/>
              </a:spcAft>
              <a:buNone/>
            </a:pPr>
            <a:r>
              <a:rPr lang="en"/>
              <a:t>421</a:t>
            </a:r>
            <a:endParaRPr/>
          </a:p>
          <a:p>
            <a:pPr indent="0" lvl="0" marL="0" rtl="0" algn="l">
              <a:spcBef>
                <a:spcPts val="0"/>
              </a:spcBef>
              <a:spcAft>
                <a:spcPts val="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6" name="Shape 276"/>
        <p:cNvGrpSpPr/>
        <p:nvPr/>
      </p:nvGrpSpPr>
      <p:grpSpPr>
        <a:xfrm>
          <a:off x="0" y="0"/>
          <a:ext cx="0" cy="0"/>
          <a:chOff x="0" y="0"/>
          <a:chExt cx="0" cy="0"/>
        </a:xfrm>
      </p:grpSpPr>
      <p:sp>
        <p:nvSpPr>
          <p:cNvPr id="277" name="Google Shape;277;p4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File Permissions Cont.</a:t>
            </a:r>
            <a:endParaRPr/>
          </a:p>
        </p:txBody>
      </p:sp>
      <p:pic>
        <p:nvPicPr>
          <p:cNvPr descr="Image result for linux chmod" id="278" name="Google Shape;278;p44"/>
          <p:cNvPicPr preferRelativeResize="0"/>
          <p:nvPr/>
        </p:nvPicPr>
        <p:blipFill>
          <a:blip r:embed="rId3">
            <a:alphaModFix/>
          </a:blip>
          <a:stretch>
            <a:fillRect/>
          </a:stretch>
        </p:blipFill>
        <p:spPr>
          <a:xfrm>
            <a:off x="960650" y="1853850"/>
            <a:ext cx="7226300" cy="30861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0" name="Shape 150"/>
        <p:cNvGrpSpPr/>
        <p:nvPr/>
      </p:nvGrpSpPr>
      <p:grpSpPr>
        <a:xfrm>
          <a:off x="0" y="0"/>
          <a:ext cx="0" cy="0"/>
          <a:chOff x="0" y="0"/>
          <a:chExt cx="0" cy="0"/>
        </a:xfrm>
      </p:grpSpPr>
      <p:sp>
        <p:nvSpPr>
          <p:cNvPr id="151" name="Google Shape;151;p2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PSA aka NEWS</a:t>
            </a:r>
            <a:endParaRPr/>
          </a:p>
        </p:txBody>
      </p:sp>
      <p:sp>
        <p:nvSpPr>
          <p:cNvPr id="152" name="Google Shape;152;p2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trike="sngStrike"/>
              <a:t>Change facebook password  </a:t>
            </a:r>
            <a:r>
              <a:rPr lang="en">
                <a:solidFill>
                  <a:srgbClr val="FF0000"/>
                </a:solidFill>
              </a:rPr>
              <a:t>Delete</a:t>
            </a:r>
            <a:r>
              <a:rPr lang="en"/>
              <a:t> Facebook (Use the UAlbany reddit).</a:t>
            </a:r>
            <a:endParaRPr/>
          </a:p>
          <a:p>
            <a:pPr indent="0" lvl="0" marL="0" rtl="0" algn="l">
              <a:spcBef>
                <a:spcPts val="1600"/>
              </a:spcBef>
              <a:spcAft>
                <a:spcPts val="0"/>
              </a:spcAft>
              <a:buNone/>
            </a:pPr>
            <a:r>
              <a:rPr lang="en" u="sng">
                <a:solidFill>
                  <a:schemeClr val="hlink"/>
                </a:solidFill>
                <a:hlinkClick r:id="rId3"/>
              </a:rPr>
              <a:t>https://www.nytimes.com/2018/09/28/technology/facebook-hack-data-breach.html</a:t>
            </a:r>
            <a:endParaRPr/>
          </a:p>
          <a:p>
            <a:pPr indent="0" lvl="0" marL="0" rtl="0" algn="l">
              <a:spcBef>
                <a:spcPts val="1600"/>
              </a:spcBef>
              <a:spcAft>
                <a:spcPts val="1600"/>
              </a:spcAft>
              <a:buNone/>
            </a:pPr>
            <a:r>
              <a:t/>
            </a:r>
            <a:endParaRPr/>
          </a:p>
        </p:txBody>
      </p:sp>
      <p:pic>
        <p:nvPicPr>
          <p:cNvPr id="153" name="Google Shape;153;p27"/>
          <p:cNvPicPr preferRelativeResize="0"/>
          <p:nvPr/>
        </p:nvPicPr>
        <p:blipFill rotWithShape="1">
          <a:blip r:embed="rId4">
            <a:alphaModFix/>
          </a:blip>
          <a:srcRect b="-2170" l="0" r="0" t="2170"/>
          <a:stretch/>
        </p:blipFill>
        <p:spPr>
          <a:xfrm>
            <a:off x="2323675" y="2111075"/>
            <a:ext cx="4876776" cy="25455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2" name="Shape 282"/>
        <p:cNvGrpSpPr/>
        <p:nvPr/>
      </p:nvGrpSpPr>
      <p:grpSpPr>
        <a:xfrm>
          <a:off x="0" y="0"/>
          <a:ext cx="0" cy="0"/>
          <a:chOff x="0" y="0"/>
          <a:chExt cx="0" cy="0"/>
        </a:xfrm>
      </p:grpSpPr>
      <p:sp>
        <p:nvSpPr>
          <p:cNvPr id="283" name="Google Shape;283;p4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Permissions</a:t>
            </a:r>
            <a:endParaRPr/>
          </a:p>
        </p:txBody>
      </p:sp>
      <p:sp>
        <p:nvSpPr>
          <p:cNvPr id="284" name="Google Shape;284;p45"/>
          <p:cNvSpPr txBox="1"/>
          <p:nvPr>
            <p:ph idx="1" type="body"/>
          </p:nvPr>
        </p:nvSpPr>
        <p:spPr>
          <a:xfrm>
            <a:off x="113425" y="1898375"/>
            <a:ext cx="4304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ROOT - </a:t>
            </a:r>
            <a:r>
              <a:rPr lang="en">
                <a:solidFill>
                  <a:srgbClr val="000000"/>
                </a:solidFill>
                <a:highlight>
                  <a:srgbClr val="FFFFFF"/>
                </a:highlight>
              </a:rPr>
              <a:t>the user name or account that by default has access to all commands and files on a Linux 	</a:t>
            </a:r>
            <a:endParaRPr>
              <a:solidFill>
                <a:srgbClr val="000000"/>
              </a:solidFill>
              <a:highlight>
                <a:srgbClr val="FFFFFF"/>
              </a:highlight>
            </a:endParaRPr>
          </a:p>
          <a:p>
            <a:pPr indent="0" lvl="0" marL="0" rtl="0" algn="l">
              <a:spcBef>
                <a:spcPts val="1600"/>
              </a:spcBef>
              <a:spcAft>
                <a:spcPts val="0"/>
              </a:spcAft>
              <a:buNone/>
            </a:pPr>
            <a:r>
              <a:rPr lang="en">
                <a:solidFill>
                  <a:srgbClr val="000000"/>
                </a:solidFill>
                <a:highlight>
                  <a:srgbClr val="FFFFFF"/>
                </a:highlight>
              </a:rPr>
              <a:t>aka. </a:t>
            </a:r>
            <a:r>
              <a:rPr i="1" lang="en">
                <a:solidFill>
                  <a:srgbClr val="000000"/>
                </a:solidFill>
                <a:highlight>
                  <a:srgbClr val="FFFFFF"/>
                </a:highlight>
              </a:rPr>
              <a:t>root account</a:t>
            </a:r>
            <a:r>
              <a:rPr lang="en">
                <a:solidFill>
                  <a:srgbClr val="000000"/>
                </a:solidFill>
                <a:highlight>
                  <a:srgbClr val="FFFFFF"/>
                </a:highlight>
              </a:rPr>
              <a:t>, </a:t>
            </a:r>
            <a:r>
              <a:rPr i="1" lang="en">
                <a:solidFill>
                  <a:srgbClr val="000000"/>
                </a:solidFill>
                <a:highlight>
                  <a:srgbClr val="FFFFFF"/>
                </a:highlight>
              </a:rPr>
              <a:t>root user</a:t>
            </a:r>
            <a:r>
              <a:rPr lang="en">
                <a:solidFill>
                  <a:srgbClr val="000000"/>
                </a:solidFill>
                <a:highlight>
                  <a:srgbClr val="FFFFFF"/>
                </a:highlight>
              </a:rPr>
              <a:t> and the </a:t>
            </a:r>
            <a:r>
              <a:rPr i="1" lang="en">
                <a:solidFill>
                  <a:srgbClr val="000000"/>
                </a:solidFill>
                <a:highlight>
                  <a:srgbClr val="FFFFFF"/>
                </a:highlight>
              </a:rPr>
              <a:t>superuser</a:t>
            </a:r>
            <a:r>
              <a:rPr lang="en">
                <a:solidFill>
                  <a:srgbClr val="000000"/>
                </a:solidFill>
                <a:highlight>
                  <a:srgbClr val="FFFFFF"/>
                </a:highlight>
              </a:rPr>
              <a:t>.</a:t>
            </a:r>
            <a:endParaRPr/>
          </a:p>
          <a:p>
            <a:pPr indent="0" lvl="0" marL="0" rtl="0" algn="l">
              <a:spcBef>
                <a:spcPts val="1600"/>
              </a:spcBef>
              <a:spcAft>
                <a:spcPts val="0"/>
              </a:spcAft>
              <a:buNone/>
            </a:pPr>
            <a:r>
              <a:rPr lang="en"/>
              <a:t>s</a:t>
            </a:r>
            <a:r>
              <a:rPr lang="en"/>
              <a:t>udo - </a:t>
            </a:r>
            <a:r>
              <a:rPr lang="en">
                <a:solidFill>
                  <a:srgbClr val="000000"/>
                </a:solidFill>
              </a:rPr>
              <a:t>Allow for non-</a:t>
            </a:r>
            <a:r>
              <a:rPr lang="en">
                <a:solidFill>
                  <a:srgbClr val="000000"/>
                </a:solidFill>
              </a:rPr>
              <a:t>privileged</a:t>
            </a:r>
            <a:r>
              <a:rPr lang="en">
                <a:solidFill>
                  <a:srgbClr val="000000"/>
                </a:solidFill>
              </a:rPr>
              <a:t> users to execute commands with </a:t>
            </a:r>
            <a:r>
              <a:rPr lang="en">
                <a:solidFill>
                  <a:srgbClr val="FF0000"/>
                </a:solidFill>
              </a:rPr>
              <a:t>root</a:t>
            </a:r>
            <a:r>
              <a:rPr lang="en">
                <a:solidFill>
                  <a:srgbClr val="000000"/>
                </a:solidFill>
              </a:rPr>
              <a:t> </a:t>
            </a:r>
            <a:r>
              <a:rPr lang="en">
                <a:solidFill>
                  <a:srgbClr val="000000"/>
                </a:solidFill>
              </a:rPr>
              <a:t>privileges. </a:t>
            </a:r>
            <a:endParaRPr>
              <a:solidFill>
                <a:srgbClr val="000000"/>
              </a:solidFill>
            </a:endParaRPr>
          </a:p>
          <a:p>
            <a:pPr indent="0" lvl="0" marL="0" rtl="0" algn="l">
              <a:spcBef>
                <a:spcPts val="1600"/>
              </a:spcBef>
              <a:spcAft>
                <a:spcPts val="1600"/>
              </a:spcAft>
              <a:buNone/>
            </a:pPr>
            <a:r>
              <a:rPr lang="en">
                <a:solidFill>
                  <a:srgbClr val="000000"/>
                </a:solidFill>
              </a:rPr>
              <a:t>	Who can use sudo, </a:t>
            </a:r>
            <a:r>
              <a:rPr lang="en">
                <a:solidFill>
                  <a:srgbClr val="1155CC"/>
                </a:solidFill>
              </a:rPr>
              <a:t>/etc/sudoers</a:t>
            </a:r>
            <a:endParaRPr>
              <a:solidFill>
                <a:srgbClr val="1155CC"/>
              </a:solidFill>
            </a:endParaRPr>
          </a:p>
        </p:txBody>
      </p:sp>
      <p:pic>
        <p:nvPicPr>
          <p:cNvPr id="285" name="Google Shape;285;p45"/>
          <p:cNvPicPr preferRelativeResize="0"/>
          <p:nvPr/>
        </p:nvPicPr>
        <p:blipFill>
          <a:blip r:embed="rId3">
            <a:alphaModFix/>
          </a:blip>
          <a:stretch>
            <a:fillRect/>
          </a:stretch>
        </p:blipFill>
        <p:spPr>
          <a:xfrm>
            <a:off x="4572000" y="1439900"/>
            <a:ext cx="4304650" cy="24213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9" name="Shape 289"/>
        <p:cNvGrpSpPr/>
        <p:nvPr/>
      </p:nvGrpSpPr>
      <p:grpSpPr>
        <a:xfrm>
          <a:off x="0" y="0"/>
          <a:ext cx="0" cy="0"/>
          <a:chOff x="0" y="0"/>
          <a:chExt cx="0" cy="0"/>
        </a:xfrm>
      </p:grpSpPr>
      <p:sp>
        <p:nvSpPr>
          <p:cNvPr id="290" name="Google Shape;290;p4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File management	</a:t>
            </a:r>
            <a:endParaRPr/>
          </a:p>
        </p:txBody>
      </p:sp>
      <p:sp>
        <p:nvSpPr>
          <p:cNvPr id="291" name="Google Shape;291;p4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1155CC"/>
                </a:solidFill>
              </a:rPr>
              <a:t>c</a:t>
            </a:r>
            <a:r>
              <a:rPr lang="en">
                <a:solidFill>
                  <a:srgbClr val="1155CC"/>
                </a:solidFill>
              </a:rPr>
              <a:t>hmod</a:t>
            </a:r>
            <a:r>
              <a:rPr lang="en"/>
              <a:t> - change file permissions;  octal or rwx</a:t>
            </a:r>
            <a:endParaRPr/>
          </a:p>
          <a:p>
            <a:pPr indent="0" lvl="0" marL="0" rtl="0" algn="l">
              <a:spcBef>
                <a:spcPts val="1600"/>
              </a:spcBef>
              <a:spcAft>
                <a:spcPts val="1600"/>
              </a:spcAft>
              <a:buNone/>
            </a:pPr>
            <a:r>
              <a:rPr lang="en">
                <a:solidFill>
                  <a:srgbClr val="1155CC"/>
                </a:solidFill>
              </a:rPr>
              <a:t>c</a:t>
            </a:r>
            <a:r>
              <a:rPr lang="en">
                <a:solidFill>
                  <a:srgbClr val="1155CC"/>
                </a:solidFill>
              </a:rPr>
              <a:t>hown </a:t>
            </a:r>
            <a:r>
              <a:rPr lang="en"/>
              <a:t>- change owner / group of files</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5" name="Shape 295"/>
        <p:cNvGrpSpPr/>
        <p:nvPr/>
      </p:nvGrpSpPr>
      <p:grpSpPr>
        <a:xfrm>
          <a:off x="0" y="0"/>
          <a:ext cx="0" cy="0"/>
          <a:chOff x="0" y="0"/>
          <a:chExt cx="0" cy="0"/>
        </a:xfrm>
      </p:grpSpPr>
      <p:sp>
        <p:nvSpPr>
          <p:cNvPr id="296" name="Google Shape;296;p47"/>
          <p:cNvSpPr txBox="1"/>
          <p:nvPr/>
        </p:nvSpPr>
        <p:spPr>
          <a:xfrm>
            <a:off x="507600" y="2382950"/>
            <a:ext cx="4060800" cy="47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4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User Management</a:t>
            </a:r>
            <a:endParaRPr/>
          </a:p>
        </p:txBody>
      </p:sp>
      <p:sp>
        <p:nvSpPr>
          <p:cNvPr id="298" name="Google Shape;298;p47"/>
          <p:cNvSpPr txBox="1"/>
          <p:nvPr/>
        </p:nvSpPr>
        <p:spPr>
          <a:xfrm>
            <a:off x="729450" y="2089025"/>
            <a:ext cx="6584700" cy="285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1155CC"/>
                </a:solidFill>
              </a:rPr>
              <a:t>u</a:t>
            </a:r>
            <a:r>
              <a:rPr lang="en">
                <a:solidFill>
                  <a:srgbClr val="1155CC"/>
                </a:solidFill>
              </a:rPr>
              <a:t>seradd</a:t>
            </a:r>
            <a:r>
              <a:rPr lang="en"/>
              <a:t> - add new user</a:t>
            </a:r>
            <a:endParaRPr/>
          </a:p>
          <a:p>
            <a:pPr indent="0" lvl="0" marL="0" rtl="0" algn="l">
              <a:spcBef>
                <a:spcPts val="0"/>
              </a:spcBef>
              <a:spcAft>
                <a:spcPts val="0"/>
              </a:spcAft>
              <a:buNone/>
            </a:pPr>
            <a:r>
              <a:rPr lang="en"/>
              <a:t> 	useradd {username}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solidFill>
                  <a:srgbClr val="1155CC"/>
                </a:solidFill>
              </a:rPr>
              <a:t>d</a:t>
            </a:r>
            <a:r>
              <a:rPr lang="en">
                <a:solidFill>
                  <a:srgbClr val="1155CC"/>
                </a:solidFill>
              </a:rPr>
              <a:t>eluser </a:t>
            </a:r>
            <a:r>
              <a:rPr lang="en"/>
              <a:t>- delete user</a:t>
            </a:r>
            <a:endParaRPr/>
          </a:p>
          <a:p>
            <a:pPr indent="0" lvl="0" marL="0" rtl="0" algn="l">
              <a:spcBef>
                <a:spcPts val="0"/>
              </a:spcBef>
              <a:spcAft>
                <a:spcPts val="0"/>
              </a:spcAft>
              <a:buNone/>
            </a:pPr>
            <a:r>
              <a:rPr lang="en"/>
              <a:t>	</a:t>
            </a:r>
            <a:r>
              <a:rPr lang="en"/>
              <a:t>d</a:t>
            </a:r>
            <a:r>
              <a:rPr lang="en"/>
              <a:t>eluser {username}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solidFill>
                  <a:srgbClr val="1155CC"/>
                </a:solidFill>
              </a:rPr>
              <a:t>groupadd</a:t>
            </a:r>
            <a:r>
              <a:rPr lang="en"/>
              <a:t> - create new group</a:t>
            </a:r>
            <a:endParaRPr/>
          </a:p>
          <a:p>
            <a:pPr indent="0" lvl="0" marL="0" rtl="0" algn="l">
              <a:spcBef>
                <a:spcPts val="0"/>
              </a:spcBef>
              <a:spcAft>
                <a:spcPts val="0"/>
              </a:spcAft>
              <a:buNone/>
            </a:pPr>
            <a:r>
              <a:rPr lang="en"/>
              <a:t>	</a:t>
            </a:r>
            <a:r>
              <a:rPr lang="en"/>
              <a:t>g</a:t>
            </a:r>
            <a:r>
              <a:rPr lang="en"/>
              <a:t>roupadd {group}</a:t>
            </a:r>
            <a:endParaRPr/>
          </a:p>
          <a:p>
            <a:pPr indent="0" lvl="0" marL="0" rtl="0" algn="l">
              <a:spcBef>
                <a:spcPts val="0"/>
              </a:spcBef>
              <a:spcAft>
                <a:spcPts val="0"/>
              </a:spcAft>
              <a:buNone/>
            </a:pPr>
            <a:r>
              <a:t/>
            </a:r>
            <a:endParaRPr/>
          </a:p>
          <a:p>
            <a:pPr indent="0" lvl="0" marL="0" rtl="0" algn="l">
              <a:spcBef>
                <a:spcPts val="0"/>
              </a:spcBef>
              <a:spcAft>
                <a:spcPts val="0"/>
              </a:spcAft>
              <a:buNone/>
            </a:pPr>
            <a:r>
              <a:rPr lang="en">
                <a:solidFill>
                  <a:srgbClr val="1155CC"/>
                </a:solidFill>
              </a:rPr>
              <a:t>g</a:t>
            </a:r>
            <a:r>
              <a:rPr lang="en">
                <a:solidFill>
                  <a:srgbClr val="1155CC"/>
                </a:solidFill>
              </a:rPr>
              <a:t>roupdel</a:t>
            </a:r>
            <a:r>
              <a:rPr lang="en"/>
              <a:t>  - delete group</a:t>
            </a:r>
            <a:endParaRPr/>
          </a:p>
          <a:p>
            <a:pPr indent="0" lvl="0" marL="0" rtl="0" algn="l">
              <a:spcBef>
                <a:spcPts val="0"/>
              </a:spcBef>
              <a:spcAft>
                <a:spcPts val="0"/>
              </a:spcAft>
              <a:buNone/>
            </a:pPr>
            <a:r>
              <a:rPr lang="en"/>
              <a:t>	</a:t>
            </a:r>
            <a:r>
              <a:rPr lang="en"/>
              <a:t>g</a:t>
            </a:r>
            <a:r>
              <a:rPr lang="en"/>
              <a:t>roupdel {group}</a:t>
            </a:r>
            <a:endParaRPr/>
          </a:p>
          <a:p>
            <a:pPr indent="0" lvl="0" marL="0" rtl="0" algn="l">
              <a:spcBef>
                <a:spcPts val="0"/>
              </a:spcBef>
              <a:spcAft>
                <a:spcPts val="0"/>
              </a:spcAft>
              <a:buNone/>
            </a:pPr>
            <a:r>
              <a:rPr lang="en">
                <a:solidFill>
                  <a:srgbClr val="1155CC"/>
                </a:solidFill>
              </a:rPr>
              <a:t>w</a:t>
            </a:r>
            <a:r>
              <a:rPr lang="en">
                <a:solidFill>
                  <a:srgbClr val="1155CC"/>
                </a:solidFill>
              </a:rPr>
              <a:t>hoami </a:t>
            </a:r>
            <a:r>
              <a:rPr lang="en"/>
              <a:t>   - show logged in</a:t>
            </a:r>
            <a:endParaRPr/>
          </a:p>
          <a:p>
            <a:pPr indent="0" lvl="0" marL="0" rtl="0" algn="l">
              <a:spcBef>
                <a:spcPts val="0"/>
              </a:spcBef>
              <a:spcAft>
                <a:spcPts val="0"/>
              </a:spcAft>
              <a:buNone/>
            </a:pPr>
            <a:r>
              <a:rPr lang="en">
                <a:solidFill>
                  <a:srgbClr val="1155CC"/>
                </a:solidFill>
              </a:rPr>
              <a:t>w</a:t>
            </a:r>
            <a:r>
              <a:rPr lang="en">
                <a:solidFill>
                  <a:srgbClr val="1155CC"/>
                </a:solidFill>
              </a:rPr>
              <a:t>ho</a:t>
            </a:r>
            <a:r>
              <a:rPr lang="en"/>
              <a:t>          - who else is logged in</a:t>
            </a:r>
            <a:endParaRPr/>
          </a:p>
          <a:p>
            <a:pPr indent="0" lvl="0" marL="0" rtl="0" algn="l">
              <a:spcBef>
                <a:spcPts val="0"/>
              </a:spcBef>
              <a:spcAft>
                <a:spcPts val="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2" name="Shape 302"/>
        <p:cNvGrpSpPr/>
        <p:nvPr/>
      </p:nvGrpSpPr>
      <p:grpSpPr>
        <a:xfrm>
          <a:off x="0" y="0"/>
          <a:ext cx="0" cy="0"/>
          <a:chOff x="0" y="0"/>
          <a:chExt cx="0" cy="0"/>
        </a:xfrm>
      </p:grpSpPr>
      <p:sp>
        <p:nvSpPr>
          <p:cNvPr id="303" name="Google Shape;303;p4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Creating and Destroying</a:t>
            </a:r>
            <a:endParaRPr/>
          </a:p>
        </p:txBody>
      </p:sp>
      <p:sp>
        <p:nvSpPr>
          <p:cNvPr id="304" name="Google Shape;304;p48"/>
          <p:cNvSpPr txBox="1"/>
          <p:nvPr/>
        </p:nvSpPr>
        <p:spPr>
          <a:xfrm>
            <a:off x="729450" y="2052650"/>
            <a:ext cx="6056100" cy="303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e</a:t>
            </a:r>
            <a:r>
              <a:rPr lang="en"/>
              <a:t>cho - write standard input to output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touc</a:t>
            </a:r>
            <a:r>
              <a:rPr lang="en"/>
              <a:t>h - Allows you to make an empty file.</a:t>
            </a:r>
            <a:endParaRPr/>
          </a:p>
          <a:p>
            <a:pPr indent="-317500" lvl="0" marL="457200" rtl="0" algn="l">
              <a:spcBef>
                <a:spcPts val="0"/>
              </a:spcBef>
              <a:spcAft>
                <a:spcPts val="0"/>
              </a:spcAft>
              <a:buSzPts val="1400"/>
              <a:buChar char="●"/>
            </a:pPr>
            <a:r>
              <a:rPr lang="en"/>
              <a:t>touch file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mkdir - Creates (makes) a directory or folder.</a:t>
            </a:r>
            <a:endParaRPr/>
          </a:p>
          <a:p>
            <a:pPr indent="-317500" lvl="0" marL="457200" rtl="0" algn="l">
              <a:spcBef>
                <a:spcPts val="0"/>
              </a:spcBef>
              <a:spcAft>
                <a:spcPts val="0"/>
              </a:spcAft>
              <a:buSzPts val="1400"/>
              <a:buChar char="●"/>
            </a:pPr>
            <a:r>
              <a:rPr lang="en"/>
              <a:t>m</a:t>
            </a:r>
            <a:r>
              <a:rPr lang="en"/>
              <a:t>kdir memes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rm (rmdir) - remove files / </a:t>
            </a:r>
            <a:r>
              <a:rPr lang="en"/>
              <a:t>directories</a:t>
            </a:r>
            <a:r>
              <a:rPr lang="en"/>
              <a:t>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8" name="Shape 308"/>
        <p:cNvGrpSpPr/>
        <p:nvPr/>
      </p:nvGrpSpPr>
      <p:grpSpPr>
        <a:xfrm>
          <a:off x="0" y="0"/>
          <a:ext cx="0" cy="0"/>
          <a:chOff x="0" y="0"/>
          <a:chExt cx="0" cy="0"/>
        </a:xfrm>
      </p:grpSpPr>
      <p:sp>
        <p:nvSpPr>
          <p:cNvPr id="309" name="Google Shape;309;p4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QUESTIONS?</a:t>
            </a:r>
            <a:endParaRPr/>
          </a:p>
        </p:txBody>
      </p:sp>
      <p:sp>
        <p:nvSpPr>
          <p:cNvPr id="310" name="Google Shape;310;p4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4" name="Shape 314"/>
        <p:cNvGrpSpPr/>
        <p:nvPr/>
      </p:nvGrpSpPr>
      <p:grpSpPr>
        <a:xfrm>
          <a:off x="0" y="0"/>
          <a:ext cx="0" cy="0"/>
          <a:chOff x="0" y="0"/>
          <a:chExt cx="0" cy="0"/>
        </a:xfrm>
      </p:grpSpPr>
      <p:sp>
        <p:nvSpPr>
          <p:cNvPr id="315" name="Google Shape;315;p5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the heck do you manage all that?</a:t>
            </a:r>
            <a:endParaRPr/>
          </a:p>
        </p:txBody>
      </p:sp>
      <p:sp>
        <p:nvSpPr>
          <p:cNvPr id="316" name="Google Shape;316;p50"/>
          <p:cNvSpPr txBox="1"/>
          <p:nvPr>
            <p:ph idx="1" type="body"/>
          </p:nvPr>
        </p:nvSpPr>
        <p:spPr>
          <a:xfrm>
            <a:off x="727650" y="1853850"/>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1155CC"/>
                </a:solidFill>
              </a:rPr>
              <a:t>&lt;ctrl-c&gt;</a:t>
            </a:r>
            <a:r>
              <a:rPr lang="en"/>
              <a:t> : kill current process</a:t>
            </a:r>
            <a:endParaRPr/>
          </a:p>
          <a:p>
            <a:pPr indent="0" lvl="0" marL="0" rtl="0" algn="l">
              <a:spcBef>
                <a:spcPts val="1600"/>
              </a:spcBef>
              <a:spcAft>
                <a:spcPts val="0"/>
              </a:spcAft>
              <a:buNone/>
            </a:pPr>
            <a:r>
              <a:rPr lang="en">
                <a:solidFill>
                  <a:srgbClr val="3C78D8"/>
                </a:solidFill>
              </a:rPr>
              <a:t>&lt;ctrl-z&gt;</a:t>
            </a:r>
            <a:r>
              <a:rPr lang="en"/>
              <a:t>: put current process in background</a:t>
            </a:r>
            <a:endParaRPr/>
          </a:p>
          <a:p>
            <a:pPr indent="0" lvl="0" marL="0" rtl="0" algn="l">
              <a:spcBef>
                <a:spcPts val="1600"/>
              </a:spcBef>
              <a:spcAft>
                <a:spcPts val="0"/>
              </a:spcAft>
              <a:buNone/>
            </a:pPr>
            <a:r>
              <a:rPr lang="en">
                <a:solidFill>
                  <a:srgbClr val="3C78D8"/>
                </a:solidFill>
              </a:rPr>
              <a:t>&lt;tab&gt;</a:t>
            </a:r>
            <a:r>
              <a:rPr lang="en"/>
              <a:t>: complete the command</a:t>
            </a:r>
            <a:endParaRPr/>
          </a:p>
          <a:p>
            <a:pPr indent="0" lvl="0" marL="0" rtl="0" algn="l">
              <a:spcBef>
                <a:spcPts val="1600"/>
              </a:spcBef>
              <a:spcAft>
                <a:spcPts val="0"/>
              </a:spcAft>
              <a:buNone/>
            </a:pPr>
            <a:r>
              <a:rPr lang="en">
                <a:solidFill>
                  <a:srgbClr val="3C78D8"/>
                </a:solidFill>
              </a:rPr>
              <a:t>!!</a:t>
            </a:r>
            <a:r>
              <a:rPr lang="en"/>
              <a:t>: re-run recent command</a:t>
            </a:r>
            <a:endParaRPr/>
          </a:p>
          <a:p>
            <a:pPr indent="0" lvl="0" marL="0" rtl="0" algn="l">
              <a:spcBef>
                <a:spcPts val="1600"/>
              </a:spcBef>
              <a:spcAft>
                <a:spcPts val="0"/>
              </a:spcAft>
              <a:buNone/>
            </a:pPr>
            <a:r>
              <a:rPr lang="en">
                <a:solidFill>
                  <a:srgbClr val="3C78D8"/>
                </a:solidFill>
              </a:rPr>
              <a:t>j</a:t>
            </a:r>
            <a:r>
              <a:rPr lang="en">
                <a:solidFill>
                  <a:srgbClr val="3C78D8"/>
                </a:solidFill>
              </a:rPr>
              <a:t>obs</a:t>
            </a:r>
            <a:r>
              <a:rPr lang="en"/>
              <a:t> : view background processes </a:t>
            </a:r>
            <a:endParaRPr/>
          </a:p>
          <a:p>
            <a:pPr indent="0" lvl="0" marL="0" rtl="0" algn="l">
              <a:spcBef>
                <a:spcPts val="1600"/>
              </a:spcBef>
              <a:spcAft>
                <a:spcPts val="0"/>
              </a:spcAft>
              <a:buNone/>
            </a:pPr>
            <a:r>
              <a:rPr lang="en">
                <a:solidFill>
                  <a:srgbClr val="3C78D8"/>
                </a:solidFill>
              </a:rPr>
              <a:t>h</a:t>
            </a:r>
            <a:r>
              <a:rPr lang="en">
                <a:solidFill>
                  <a:srgbClr val="3C78D8"/>
                </a:solidFill>
              </a:rPr>
              <a:t>istory</a:t>
            </a:r>
            <a:r>
              <a:rPr lang="en"/>
              <a:t> - view recent commands</a:t>
            </a:r>
            <a:endParaRPr/>
          </a:p>
          <a:p>
            <a:pPr indent="0" lvl="0" marL="0" rtl="0" algn="l">
              <a:spcBef>
                <a:spcPts val="1600"/>
              </a:spcBef>
              <a:spcAft>
                <a:spcPts val="0"/>
              </a:spcAft>
              <a:buNone/>
            </a:pPr>
            <a:r>
              <a:rPr lang="en">
                <a:solidFill>
                  <a:srgbClr val="3C78D8"/>
                </a:solidFill>
              </a:rPr>
              <a:t>c</a:t>
            </a:r>
            <a:r>
              <a:rPr lang="en">
                <a:solidFill>
                  <a:srgbClr val="3C78D8"/>
                </a:solidFill>
              </a:rPr>
              <a:t>lear</a:t>
            </a:r>
            <a:r>
              <a:rPr lang="en"/>
              <a:t>  - clear the screen </a:t>
            </a:r>
            <a:endParaRPr/>
          </a:p>
          <a:p>
            <a:pPr indent="0" lvl="0" marL="0" rtl="0" algn="l">
              <a:spcBef>
                <a:spcPts val="1600"/>
              </a:spcBef>
              <a:spcAft>
                <a:spcPts val="1600"/>
              </a:spcAft>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0" name="Shape 320"/>
        <p:cNvGrpSpPr/>
        <p:nvPr/>
      </p:nvGrpSpPr>
      <p:grpSpPr>
        <a:xfrm>
          <a:off x="0" y="0"/>
          <a:ext cx="0" cy="0"/>
          <a:chOff x="0" y="0"/>
          <a:chExt cx="0" cy="0"/>
        </a:xfrm>
      </p:grpSpPr>
      <p:sp>
        <p:nvSpPr>
          <p:cNvPr id="321" name="Google Shape;321;p5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Où</a:t>
            </a:r>
            <a:r>
              <a:rPr b="0" lang="en" sz="1350">
                <a:latin typeface="Roboto"/>
                <a:ea typeface="Roboto"/>
                <a:cs typeface="Roboto"/>
                <a:sym typeface="Roboto"/>
              </a:rPr>
              <a:t>  </a:t>
            </a:r>
            <a:r>
              <a:rPr lang="en"/>
              <a:t>est? </a:t>
            </a:r>
            <a:endParaRPr/>
          </a:p>
          <a:p>
            <a:pPr indent="0" lvl="0" marL="0" rtl="0" algn="l">
              <a:lnSpc>
                <a:spcPct val="115000"/>
              </a:lnSpc>
              <a:spcBef>
                <a:spcPts val="0"/>
              </a:spcBef>
              <a:spcAft>
                <a:spcPts val="0"/>
              </a:spcAft>
              <a:buNone/>
            </a:pPr>
            <a:r>
              <a:t/>
            </a:r>
            <a:endParaRPr>
              <a:uFill>
                <a:noFill/>
              </a:uFill>
              <a:hlinkClick r:id="rId3"/>
            </a:endParaRPr>
          </a:p>
          <a:p>
            <a:pPr indent="0" lvl="0" marL="0" rtl="0" algn="l">
              <a:spcBef>
                <a:spcPts val="0"/>
              </a:spcBef>
              <a:spcAft>
                <a:spcPts val="0"/>
              </a:spcAft>
              <a:buNone/>
            </a:pPr>
            <a:r>
              <a:rPr lang="en"/>
              <a:t> </a:t>
            </a:r>
            <a:endParaRPr/>
          </a:p>
        </p:txBody>
      </p:sp>
      <p:sp>
        <p:nvSpPr>
          <p:cNvPr id="322" name="Google Shape;322;p5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400">
                <a:solidFill>
                  <a:srgbClr val="3C78D8"/>
                </a:solidFill>
                <a:latin typeface="Arial"/>
                <a:ea typeface="Arial"/>
                <a:cs typeface="Arial"/>
                <a:sym typeface="Arial"/>
              </a:rPr>
              <a:t>f</a:t>
            </a:r>
            <a:r>
              <a:rPr lang="en" sz="1400">
                <a:solidFill>
                  <a:srgbClr val="3C78D8"/>
                </a:solidFill>
                <a:latin typeface="Arial"/>
                <a:ea typeface="Arial"/>
                <a:cs typeface="Arial"/>
                <a:sym typeface="Arial"/>
              </a:rPr>
              <a:t>ind</a:t>
            </a:r>
            <a:r>
              <a:rPr lang="en" sz="1400">
                <a:solidFill>
                  <a:srgbClr val="000000"/>
                </a:solidFill>
                <a:latin typeface="Arial"/>
                <a:ea typeface="Arial"/>
                <a:cs typeface="Arial"/>
                <a:sym typeface="Arial"/>
              </a:rPr>
              <a:t> - finding files</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en" sz="1400">
                <a:solidFill>
                  <a:srgbClr val="3C78D8"/>
                </a:solidFill>
                <a:latin typeface="Arial"/>
                <a:ea typeface="Arial"/>
                <a:cs typeface="Arial"/>
                <a:sym typeface="Arial"/>
              </a:rPr>
              <a:t>grep</a:t>
            </a:r>
            <a:r>
              <a:rPr lang="en" sz="1400">
                <a:solidFill>
                  <a:srgbClr val="000000"/>
                </a:solidFill>
                <a:latin typeface="Arial"/>
                <a:ea typeface="Arial"/>
                <a:cs typeface="Arial"/>
                <a:sym typeface="Arial"/>
              </a:rPr>
              <a:t> - search files / folders</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en" sz="1400">
                <a:solidFill>
                  <a:srgbClr val="3C78D8"/>
                </a:solidFill>
                <a:latin typeface="Arial"/>
                <a:ea typeface="Arial"/>
                <a:cs typeface="Arial"/>
                <a:sym typeface="Arial"/>
              </a:rPr>
              <a:t>which</a:t>
            </a:r>
            <a:r>
              <a:rPr lang="en" sz="1400">
                <a:solidFill>
                  <a:srgbClr val="000000"/>
                </a:solidFill>
                <a:latin typeface="Arial"/>
                <a:ea typeface="Arial"/>
                <a:cs typeface="Arial"/>
                <a:sym typeface="Arial"/>
              </a:rPr>
              <a:t> - find binaries </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t/>
            </a:r>
            <a:endParaRPr sz="1400">
              <a:solidFill>
                <a:srgbClr val="000000"/>
              </a:solidFill>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6" name="Shape 326"/>
        <p:cNvGrpSpPr/>
        <p:nvPr/>
      </p:nvGrpSpPr>
      <p:grpSpPr>
        <a:xfrm>
          <a:off x="0" y="0"/>
          <a:ext cx="0" cy="0"/>
          <a:chOff x="0" y="0"/>
          <a:chExt cx="0" cy="0"/>
        </a:xfrm>
      </p:grpSpPr>
      <p:sp>
        <p:nvSpPr>
          <p:cNvPr id="327" name="Google Shape;327;p5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Find</a:t>
            </a:r>
            <a:endParaRPr/>
          </a:p>
          <a:p>
            <a:pPr indent="0" lvl="0" marL="0" rtl="0" algn="l">
              <a:spcBef>
                <a:spcPts val="0"/>
              </a:spcBef>
              <a:spcAft>
                <a:spcPts val="0"/>
              </a:spcAft>
              <a:buNone/>
            </a:pPr>
            <a:r>
              <a:t/>
            </a:r>
            <a:endParaRPr/>
          </a:p>
        </p:txBody>
      </p:sp>
      <p:sp>
        <p:nvSpPr>
          <p:cNvPr id="328" name="Google Shape;328;p52"/>
          <p:cNvSpPr txBox="1"/>
          <p:nvPr/>
        </p:nvSpPr>
        <p:spPr>
          <a:xfrm>
            <a:off x="729450" y="2034800"/>
            <a:ext cx="4892700" cy="92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3C78D8"/>
                </a:solidFill>
              </a:rPr>
              <a:t>f</a:t>
            </a:r>
            <a:r>
              <a:rPr lang="en">
                <a:solidFill>
                  <a:srgbClr val="3C78D8"/>
                </a:solidFill>
              </a:rPr>
              <a:t>ind</a:t>
            </a:r>
            <a:r>
              <a:rPr lang="en"/>
              <a:t> - used to find files</a:t>
            </a:r>
            <a:endParaRPr/>
          </a:p>
          <a:p>
            <a:pPr indent="0" lvl="0" marL="0" rtl="0" algn="l">
              <a:spcBef>
                <a:spcPts val="0"/>
              </a:spcBef>
              <a:spcAft>
                <a:spcPts val="0"/>
              </a:spcAft>
              <a:buNone/>
            </a:pPr>
            <a:r>
              <a:rPr lang="en"/>
              <a:t>	</a:t>
            </a:r>
            <a:r>
              <a:rPr lang="en">
                <a:solidFill>
                  <a:srgbClr val="3C78D8"/>
                </a:solidFill>
              </a:rPr>
              <a:t>f</a:t>
            </a:r>
            <a:r>
              <a:rPr lang="en">
                <a:solidFill>
                  <a:srgbClr val="3C78D8"/>
                </a:solidFill>
              </a:rPr>
              <a:t>ind</a:t>
            </a:r>
            <a:r>
              <a:rPr lang="en"/>
              <a:t> </a:t>
            </a:r>
            <a:r>
              <a:rPr lang="en">
                <a:solidFill>
                  <a:srgbClr val="CC0000"/>
                </a:solidFill>
              </a:rPr>
              <a:t>{location} {options}</a:t>
            </a:r>
            <a:r>
              <a:rPr lang="en"/>
              <a:t>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solidFill>
                  <a:srgbClr val="3C78D8"/>
                </a:solidFill>
              </a:rPr>
              <a:t>m</a:t>
            </a:r>
            <a:r>
              <a:rPr lang="en">
                <a:solidFill>
                  <a:srgbClr val="3C78D8"/>
                </a:solidFill>
              </a:rPr>
              <a:t>an</a:t>
            </a:r>
            <a:r>
              <a:rPr lang="en"/>
              <a:t> </a:t>
            </a:r>
            <a:r>
              <a:rPr lang="en">
                <a:solidFill>
                  <a:srgbClr val="CC0000"/>
                </a:solidFill>
              </a:rPr>
              <a:t>{command}</a:t>
            </a:r>
            <a:endParaRPr>
              <a:solidFill>
                <a:srgbClr val="CC0000"/>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
              <a:t>Examples:</a:t>
            </a:r>
            <a:endParaRPr/>
          </a:p>
          <a:p>
            <a:pPr indent="457200" lvl="0" marL="0" rtl="0" algn="l">
              <a:spcBef>
                <a:spcPts val="0"/>
              </a:spcBef>
              <a:spcAft>
                <a:spcPts val="0"/>
              </a:spcAft>
              <a:buNone/>
            </a:pPr>
            <a:r>
              <a:rPr lang="en">
                <a:solidFill>
                  <a:srgbClr val="1155CC"/>
                </a:solidFill>
              </a:rPr>
              <a:t>-type</a:t>
            </a:r>
            <a:r>
              <a:rPr lang="en"/>
              <a:t> </a:t>
            </a:r>
            <a:r>
              <a:rPr lang="en">
                <a:solidFill>
                  <a:srgbClr val="CC0000"/>
                </a:solidFill>
              </a:rPr>
              <a:t>f,l,d,c,b</a:t>
            </a:r>
            <a:r>
              <a:rPr lang="en"/>
              <a:t> </a:t>
            </a:r>
            <a:endParaRPr/>
          </a:p>
          <a:p>
            <a:pPr indent="457200" lvl="0" marL="0" rtl="0" algn="l">
              <a:spcBef>
                <a:spcPts val="0"/>
              </a:spcBef>
              <a:spcAft>
                <a:spcPts val="0"/>
              </a:spcAft>
              <a:buNone/>
            </a:pPr>
            <a:r>
              <a:rPr lang="en">
                <a:solidFill>
                  <a:srgbClr val="1155CC"/>
                </a:solidFill>
              </a:rPr>
              <a:t>-user</a:t>
            </a:r>
            <a:r>
              <a:rPr lang="en"/>
              <a:t> </a:t>
            </a:r>
            <a:r>
              <a:rPr lang="en">
                <a:solidFill>
                  <a:srgbClr val="CC0000"/>
                </a:solidFill>
              </a:rPr>
              <a:t>{username}</a:t>
            </a:r>
            <a:r>
              <a:rPr lang="en"/>
              <a:t> - find all files owned by {username}</a:t>
            </a:r>
            <a:endParaRPr/>
          </a:p>
          <a:p>
            <a:pPr indent="457200" lvl="0" marL="0" rtl="0" algn="l">
              <a:spcBef>
                <a:spcPts val="0"/>
              </a:spcBef>
              <a:spcAft>
                <a:spcPts val="0"/>
              </a:spcAft>
              <a:buNone/>
            </a:pPr>
            <a:r>
              <a:rPr lang="en"/>
              <a:t>-</a:t>
            </a:r>
            <a:r>
              <a:rPr lang="en">
                <a:solidFill>
                  <a:srgbClr val="3C78D8"/>
                </a:solidFill>
              </a:rPr>
              <a:t>group</a:t>
            </a:r>
            <a:r>
              <a:rPr lang="en"/>
              <a:t> </a:t>
            </a:r>
            <a:r>
              <a:rPr lang="en">
                <a:solidFill>
                  <a:srgbClr val="CC0000"/>
                </a:solidFill>
              </a:rPr>
              <a:t>{group}</a:t>
            </a:r>
            <a:r>
              <a:rPr lang="en"/>
              <a:t> - find all files owned by {group}</a:t>
            </a:r>
            <a:endParaRPr/>
          </a:p>
          <a:p>
            <a:pPr indent="457200" lvl="0" marL="0" rtl="0" algn="l">
              <a:spcBef>
                <a:spcPts val="0"/>
              </a:spcBef>
              <a:spcAft>
                <a:spcPts val="0"/>
              </a:spcAft>
              <a:buNone/>
            </a:pPr>
            <a:r>
              <a:rPr lang="en"/>
              <a:t>-</a:t>
            </a:r>
            <a:r>
              <a:rPr lang="en">
                <a:solidFill>
                  <a:srgbClr val="3C78D8"/>
                </a:solidFill>
              </a:rPr>
              <a:t>perm</a:t>
            </a:r>
            <a:r>
              <a:rPr lang="en"/>
              <a:t> </a:t>
            </a:r>
            <a:r>
              <a:rPr lang="en">
                <a:solidFill>
                  <a:srgbClr val="CC0000"/>
                </a:solidFill>
              </a:rPr>
              <a:t>###</a:t>
            </a:r>
            <a:r>
              <a:rPr lang="en"/>
              <a:t> : find all files with ### permissions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329" name="Google Shape;329;p52"/>
          <p:cNvSpPr txBox="1"/>
          <p:nvPr/>
        </p:nvSpPr>
        <p:spPr>
          <a:xfrm>
            <a:off x="4296425" y="1687400"/>
            <a:ext cx="4526700" cy="65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f</a:t>
            </a:r>
            <a:r>
              <a:rPr lang="en"/>
              <a:t>ind a file on the ROOT directory named “flag.txt”</a:t>
            </a:r>
            <a:endParaRPr/>
          </a:p>
          <a:p>
            <a:pPr indent="0" lvl="0" marL="0" rtl="0" algn="l">
              <a:spcBef>
                <a:spcPts val="0"/>
              </a:spcBef>
              <a:spcAft>
                <a:spcPts val="0"/>
              </a:spcAft>
              <a:buNone/>
            </a:pPr>
            <a:r>
              <a:rPr lang="en"/>
              <a:t>HINT: sudo</a:t>
            </a:r>
            <a:endParaRPr/>
          </a:p>
        </p:txBody>
      </p:sp>
      <p:sp>
        <p:nvSpPr>
          <p:cNvPr id="330" name="Google Shape;330;p52"/>
          <p:cNvSpPr txBox="1"/>
          <p:nvPr/>
        </p:nvSpPr>
        <p:spPr>
          <a:xfrm>
            <a:off x="4296425" y="2344700"/>
            <a:ext cx="4479300" cy="65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f</a:t>
            </a:r>
            <a:r>
              <a:rPr lang="en"/>
              <a:t>ind a directory on the ROOT directory “flag_challenge”</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4" name="Shape 334"/>
        <p:cNvGrpSpPr/>
        <p:nvPr/>
      </p:nvGrpSpPr>
      <p:grpSpPr>
        <a:xfrm>
          <a:off x="0" y="0"/>
          <a:ext cx="0" cy="0"/>
          <a:chOff x="0" y="0"/>
          <a:chExt cx="0" cy="0"/>
        </a:xfrm>
      </p:grpSpPr>
      <p:sp>
        <p:nvSpPr>
          <p:cNvPr id="335" name="Google Shape;335;p5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a:t>
            </a:r>
            <a:r>
              <a:rPr lang="en"/>
              <a:t>rep </a:t>
            </a:r>
            <a:endParaRPr/>
          </a:p>
        </p:txBody>
      </p:sp>
      <p:sp>
        <p:nvSpPr>
          <p:cNvPr id="336" name="Google Shape;336;p5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grep - </a:t>
            </a:r>
            <a:r>
              <a:rPr lang="en"/>
              <a:t>u</a:t>
            </a:r>
            <a:r>
              <a:rPr lang="en"/>
              <a:t>sed for advanced text/file/folder filtering </a:t>
            </a:r>
            <a:br>
              <a:rPr lang="en"/>
            </a:br>
            <a:r>
              <a:rPr lang="en"/>
              <a:t>	</a:t>
            </a:r>
            <a:r>
              <a:rPr lang="en"/>
              <a:t>g</a:t>
            </a:r>
            <a:r>
              <a:rPr lang="en"/>
              <a:t>rep {options} {pattern} {file}</a:t>
            </a:r>
            <a:br>
              <a:rPr lang="en"/>
            </a:br>
            <a:r>
              <a:rPr lang="en"/>
              <a:t>	grep -i “string”  file.txt </a:t>
            </a:r>
            <a:endParaRPr/>
          </a:p>
          <a:p>
            <a:pPr indent="0" lvl="0" marL="0" rtl="0" algn="l">
              <a:spcBef>
                <a:spcPts val="1600"/>
              </a:spcBef>
              <a:spcAft>
                <a:spcPts val="0"/>
              </a:spcAft>
              <a:buNone/>
            </a:pPr>
            <a:r>
              <a:rPr lang="en"/>
              <a:t>Examples:</a:t>
            </a:r>
            <a:br>
              <a:rPr lang="en"/>
            </a:br>
            <a:r>
              <a:rPr lang="en"/>
              <a:t>	-i   {case insensitive}</a:t>
            </a:r>
            <a:br>
              <a:rPr lang="en"/>
            </a:br>
            <a:r>
              <a:rPr lang="en"/>
              <a:t>	-w {only whole word}</a:t>
            </a:r>
            <a:br>
              <a:rPr lang="en"/>
            </a:br>
            <a:r>
              <a:rPr lang="en"/>
              <a:t>	-c   {count number of matching lines / </a:t>
            </a:r>
            <a:r>
              <a:rPr lang="en"/>
              <a:t>suppresses</a:t>
            </a:r>
            <a:r>
              <a:rPr lang="en"/>
              <a:t> output}</a:t>
            </a:r>
            <a:endParaRPr/>
          </a:p>
          <a:p>
            <a:pPr indent="0" lvl="0" marL="0" rtl="0" algn="l">
              <a:spcBef>
                <a:spcPts val="1600"/>
              </a:spcBef>
              <a:spcAft>
                <a:spcPts val="1600"/>
              </a:spcAft>
              <a:buNone/>
            </a:pPr>
            <a:r>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0" name="Shape 340"/>
        <p:cNvGrpSpPr/>
        <p:nvPr/>
      </p:nvGrpSpPr>
      <p:grpSpPr>
        <a:xfrm>
          <a:off x="0" y="0"/>
          <a:ext cx="0" cy="0"/>
          <a:chOff x="0" y="0"/>
          <a:chExt cx="0" cy="0"/>
        </a:xfrm>
      </p:grpSpPr>
      <p:sp>
        <p:nvSpPr>
          <p:cNvPr id="341" name="Google Shape;341;p54"/>
          <p:cNvSpPr txBox="1"/>
          <p:nvPr/>
        </p:nvSpPr>
        <p:spPr>
          <a:xfrm>
            <a:off x="594575" y="1260800"/>
            <a:ext cx="2715000" cy="48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600">
                <a:latin typeface="Raleway"/>
                <a:ea typeface="Raleway"/>
                <a:cs typeface="Raleway"/>
                <a:sym typeface="Raleway"/>
              </a:rPr>
              <a:t>Need Help?</a:t>
            </a:r>
            <a:endParaRPr b="1" sz="2600">
              <a:latin typeface="Raleway"/>
              <a:ea typeface="Raleway"/>
              <a:cs typeface="Raleway"/>
              <a:sym typeface="Raleway"/>
            </a:endParaRPr>
          </a:p>
        </p:txBody>
      </p:sp>
      <p:sp>
        <p:nvSpPr>
          <p:cNvPr id="342" name="Google Shape;342;p54"/>
          <p:cNvSpPr txBox="1"/>
          <p:nvPr/>
        </p:nvSpPr>
        <p:spPr>
          <a:xfrm>
            <a:off x="422650" y="1927075"/>
            <a:ext cx="3882600" cy="159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rgbClr val="3C78D8"/>
                </a:solidFill>
                <a:latin typeface="Lato"/>
                <a:ea typeface="Lato"/>
                <a:cs typeface="Lato"/>
                <a:sym typeface="Lato"/>
              </a:rPr>
              <a:t>man</a:t>
            </a:r>
            <a:r>
              <a:rPr lang="en" sz="1300">
                <a:solidFill>
                  <a:schemeClr val="accent1"/>
                </a:solidFill>
                <a:latin typeface="Lato"/>
                <a:ea typeface="Lato"/>
                <a:cs typeface="Lato"/>
                <a:sym typeface="Lato"/>
              </a:rPr>
              <a:t> - User manual for Linux distributions</a:t>
            </a:r>
            <a:endParaRPr sz="1300">
              <a:solidFill>
                <a:schemeClr val="accent1"/>
              </a:solidFill>
              <a:latin typeface="Lato"/>
              <a:ea typeface="Lato"/>
              <a:cs typeface="Lato"/>
              <a:sym typeface="Lato"/>
            </a:endParaRPr>
          </a:p>
          <a:p>
            <a:pPr indent="457200" lvl="0" marL="0" rtl="0" algn="l">
              <a:spcBef>
                <a:spcPts val="0"/>
              </a:spcBef>
              <a:spcAft>
                <a:spcPts val="0"/>
              </a:spcAft>
              <a:buNone/>
            </a:pPr>
            <a:r>
              <a:rPr lang="en" sz="1300">
                <a:solidFill>
                  <a:srgbClr val="3C78D8"/>
                </a:solidFill>
                <a:latin typeface="Lato"/>
                <a:ea typeface="Lato"/>
                <a:cs typeface="Lato"/>
                <a:sym typeface="Lato"/>
              </a:rPr>
              <a:t>man</a:t>
            </a:r>
            <a:r>
              <a:rPr lang="en" sz="1300">
                <a:solidFill>
                  <a:schemeClr val="accent1"/>
                </a:solidFill>
                <a:latin typeface="Lato"/>
                <a:ea typeface="Lato"/>
                <a:cs typeface="Lato"/>
                <a:sym typeface="Lato"/>
              </a:rPr>
              <a:t> </a:t>
            </a:r>
            <a:r>
              <a:rPr lang="en" sz="1300">
                <a:solidFill>
                  <a:srgbClr val="CC0000"/>
                </a:solidFill>
                <a:latin typeface="Lato"/>
                <a:ea typeface="Lato"/>
                <a:cs typeface="Lato"/>
                <a:sym typeface="Lato"/>
              </a:rPr>
              <a:t>{option}</a:t>
            </a:r>
            <a:endParaRPr sz="1300">
              <a:solidFill>
                <a:srgbClr val="CC0000"/>
              </a:solidFill>
              <a:latin typeface="Lato"/>
              <a:ea typeface="Lato"/>
              <a:cs typeface="Lato"/>
              <a:sym typeface="Lato"/>
            </a:endParaRPr>
          </a:p>
          <a:p>
            <a:pPr indent="457200" lvl="0" marL="0" rtl="0" algn="l">
              <a:spcBef>
                <a:spcPts val="0"/>
              </a:spcBef>
              <a:spcAft>
                <a:spcPts val="0"/>
              </a:spcAft>
              <a:buNone/>
            </a:pPr>
            <a:r>
              <a:rPr lang="en" sz="1300">
                <a:solidFill>
                  <a:srgbClr val="3C78D8"/>
                </a:solidFill>
                <a:latin typeface="Lato"/>
                <a:ea typeface="Lato"/>
                <a:cs typeface="Lato"/>
                <a:sym typeface="Lato"/>
              </a:rPr>
              <a:t>man</a:t>
            </a:r>
            <a:r>
              <a:rPr lang="en" sz="1300">
                <a:solidFill>
                  <a:schemeClr val="accent1"/>
                </a:solidFill>
                <a:latin typeface="Lato"/>
                <a:ea typeface="Lato"/>
                <a:cs typeface="Lato"/>
                <a:sym typeface="Lato"/>
              </a:rPr>
              <a:t> </a:t>
            </a:r>
            <a:r>
              <a:rPr lang="en" sz="1300">
                <a:solidFill>
                  <a:srgbClr val="CC0000"/>
                </a:solidFill>
                <a:latin typeface="Lato"/>
                <a:ea typeface="Lato"/>
                <a:cs typeface="Lato"/>
                <a:sym typeface="Lato"/>
              </a:rPr>
              <a:t>find</a:t>
            </a:r>
            <a:endParaRPr sz="1300">
              <a:solidFill>
                <a:srgbClr val="CC0000"/>
              </a:solidFill>
              <a:latin typeface="Lato"/>
              <a:ea typeface="Lato"/>
              <a:cs typeface="Lato"/>
              <a:sym typeface="Lato"/>
            </a:endParaRPr>
          </a:p>
          <a:p>
            <a:pPr indent="0" lvl="0" marL="0" rtl="0" algn="l">
              <a:spcBef>
                <a:spcPts val="0"/>
              </a:spcBef>
              <a:spcAft>
                <a:spcPts val="0"/>
              </a:spcAft>
              <a:buNone/>
            </a:pPr>
            <a:r>
              <a:t/>
            </a:r>
            <a:endParaRPr sz="1300">
              <a:solidFill>
                <a:schemeClr val="accent1"/>
              </a:solidFill>
              <a:latin typeface="Lato"/>
              <a:ea typeface="Lato"/>
              <a:cs typeface="Lato"/>
              <a:sym typeface="Lato"/>
            </a:endParaRPr>
          </a:p>
          <a:p>
            <a:pPr indent="0" lvl="0" marL="0" rtl="0" algn="l">
              <a:spcBef>
                <a:spcPts val="0"/>
              </a:spcBef>
              <a:spcAft>
                <a:spcPts val="0"/>
              </a:spcAft>
              <a:buNone/>
            </a:pPr>
            <a:r>
              <a:t/>
            </a:r>
            <a:endParaRPr sz="1300">
              <a:solidFill>
                <a:schemeClr val="accent1"/>
              </a:solidFill>
              <a:latin typeface="Lato"/>
              <a:ea typeface="Lato"/>
              <a:cs typeface="Lato"/>
              <a:sym typeface="Lato"/>
            </a:endParaRPr>
          </a:p>
          <a:p>
            <a:pPr indent="0" lvl="0" marL="0" rtl="0" algn="l">
              <a:spcBef>
                <a:spcPts val="0"/>
              </a:spcBef>
              <a:spcAft>
                <a:spcPts val="0"/>
              </a:spcAft>
              <a:buNone/>
            </a:pPr>
            <a:r>
              <a:rPr lang="en" sz="1300">
                <a:solidFill>
                  <a:schemeClr val="accent1"/>
                </a:solidFill>
                <a:latin typeface="Lato"/>
                <a:ea typeface="Lato"/>
                <a:cs typeface="Lato"/>
                <a:sym typeface="Lato"/>
              </a:rPr>
              <a:t>If you keep getting an error on the command you are typing, always check the manual to see if you are doing it correctly.</a:t>
            </a:r>
            <a:endParaRPr sz="1300">
              <a:solidFill>
                <a:schemeClr val="accent1"/>
              </a:solidFill>
              <a:latin typeface="Lato"/>
              <a:ea typeface="Lato"/>
              <a:cs typeface="Lato"/>
              <a:sym typeface="Lato"/>
            </a:endParaRPr>
          </a:p>
        </p:txBody>
      </p:sp>
      <p:pic>
        <p:nvPicPr>
          <p:cNvPr id="343" name="Google Shape;343;p54"/>
          <p:cNvPicPr preferRelativeResize="0"/>
          <p:nvPr/>
        </p:nvPicPr>
        <p:blipFill>
          <a:blip r:embed="rId3">
            <a:alphaModFix/>
          </a:blip>
          <a:stretch>
            <a:fillRect/>
          </a:stretch>
        </p:blipFill>
        <p:spPr>
          <a:xfrm>
            <a:off x="5369850" y="1653503"/>
            <a:ext cx="3459100" cy="23037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7" name="Shape 157"/>
        <p:cNvGrpSpPr/>
        <p:nvPr/>
      </p:nvGrpSpPr>
      <p:grpSpPr>
        <a:xfrm>
          <a:off x="0" y="0"/>
          <a:ext cx="0" cy="0"/>
          <a:chOff x="0" y="0"/>
          <a:chExt cx="0" cy="0"/>
        </a:xfrm>
      </p:grpSpPr>
      <p:sp>
        <p:nvSpPr>
          <p:cNvPr id="158" name="Google Shape;158;p28"/>
          <p:cNvSpPr txBox="1"/>
          <p:nvPr>
            <p:ph type="title"/>
          </p:nvPr>
        </p:nvSpPr>
        <p:spPr>
          <a:xfrm>
            <a:off x="324475" y="148225"/>
            <a:ext cx="4280100" cy="1373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Small Term of the Week: Imposter Syndrome</a:t>
            </a:r>
            <a:endParaRPr b="1"/>
          </a:p>
        </p:txBody>
      </p:sp>
      <p:pic>
        <p:nvPicPr>
          <p:cNvPr id="159" name="Google Shape;159;p28"/>
          <p:cNvPicPr preferRelativeResize="0"/>
          <p:nvPr/>
        </p:nvPicPr>
        <p:blipFill>
          <a:blip r:embed="rId3">
            <a:alphaModFix/>
          </a:blip>
          <a:stretch>
            <a:fillRect/>
          </a:stretch>
        </p:blipFill>
        <p:spPr>
          <a:xfrm>
            <a:off x="3374075" y="1769400"/>
            <a:ext cx="5465875" cy="3037399"/>
          </a:xfrm>
          <a:prstGeom prst="rect">
            <a:avLst/>
          </a:prstGeom>
          <a:noFill/>
          <a:ln>
            <a:noFill/>
          </a:ln>
        </p:spPr>
      </p:pic>
      <p:sp>
        <p:nvSpPr>
          <p:cNvPr id="160" name="Google Shape;160;p28"/>
          <p:cNvSpPr txBox="1"/>
          <p:nvPr/>
        </p:nvSpPr>
        <p:spPr>
          <a:xfrm>
            <a:off x="107425" y="1296625"/>
            <a:ext cx="3000000" cy="300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666666"/>
                </a:solidFill>
              </a:rPr>
              <a:t>Psychological pattern where an individual doubts their accomplishments, and has a persistent internalized fear of being exposed as fraud. </a:t>
            </a:r>
            <a:endParaRPr>
              <a:solidFill>
                <a:srgbClr val="666666"/>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7" name="Shape 347"/>
        <p:cNvGrpSpPr/>
        <p:nvPr/>
      </p:nvGrpSpPr>
      <p:grpSpPr>
        <a:xfrm>
          <a:off x="0" y="0"/>
          <a:ext cx="0" cy="0"/>
          <a:chOff x="0" y="0"/>
          <a:chExt cx="0" cy="0"/>
        </a:xfrm>
      </p:grpSpPr>
      <p:sp>
        <p:nvSpPr>
          <p:cNvPr id="348" name="Google Shape;348;p55"/>
          <p:cNvSpPr txBox="1"/>
          <p:nvPr/>
        </p:nvSpPr>
        <p:spPr>
          <a:xfrm>
            <a:off x="444150" y="1224975"/>
            <a:ext cx="2120400" cy="61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600">
                <a:latin typeface="Raleway"/>
                <a:ea typeface="Raleway"/>
                <a:cs typeface="Raleway"/>
                <a:sym typeface="Raleway"/>
              </a:rPr>
              <a:t>Edit Stuff</a:t>
            </a:r>
            <a:endParaRPr b="1" sz="2600">
              <a:latin typeface="Raleway"/>
              <a:ea typeface="Raleway"/>
              <a:cs typeface="Raleway"/>
              <a:sym typeface="Raleway"/>
            </a:endParaRPr>
          </a:p>
        </p:txBody>
      </p:sp>
      <p:sp>
        <p:nvSpPr>
          <p:cNvPr id="349" name="Google Shape;349;p55"/>
          <p:cNvSpPr txBox="1"/>
          <p:nvPr/>
        </p:nvSpPr>
        <p:spPr>
          <a:xfrm>
            <a:off x="281200" y="1962900"/>
            <a:ext cx="3293400" cy="146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3C78D8"/>
                </a:solidFill>
              </a:rPr>
              <a:t>N</a:t>
            </a:r>
            <a:r>
              <a:rPr lang="en" sz="1200">
                <a:solidFill>
                  <a:srgbClr val="3C78D8"/>
                </a:solidFill>
              </a:rPr>
              <a:t>ano </a:t>
            </a:r>
            <a:r>
              <a:rPr lang="en" sz="1200"/>
              <a:t>- </a:t>
            </a:r>
            <a:r>
              <a:rPr lang="en" sz="1300"/>
              <a:t>terminal based text editor. </a:t>
            </a:r>
            <a:r>
              <a:rPr lang="en" sz="1200">
                <a:solidFill>
                  <a:srgbClr val="3C78D8"/>
                </a:solidFill>
                <a:highlight>
                  <a:srgbClr val="FFFFFF"/>
                </a:highlight>
              </a:rPr>
              <a:t>Nano</a:t>
            </a:r>
            <a:r>
              <a:rPr lang="en" sz="1200">
                <a:highlight>
                  <a:srgbClr val="FFFFFF"/>
                </a:highlight>
              </a:rPr>
              <a:t> is ideal for making small changes to existing configuration files or for writing short plain text files. </a:t>
            </a:r>
            <a:endParaRPr sz="1200">
              <a:highlight>
                <a:srgbClr val="FFFFFF"/>
              </a:highlight>
            </a:endParaRPr>
          </a:p>
          <a:p>
            <a:pPr indent="0" lvl="0" marL="0" rtl="0" algn="l">
              <a:spcBef>
                <a:spcPts val="0"/>
              </a:spcBef>
              <a:spcAft>
                <a:spcPts val="0"/>
              </a:spcAft>
              <a:buNone/>
            </a:pPr>
            <a:r>
              <a:t/>
            </a:r>
            <a:endParaRPr sz="1200">
              <a:highlight>
                <a:srgbClr val="FFFFFF"/>
              </a:highlight>
            </a:endParaRPr>
          </a:p>
          <a:p>
            <a:pPr indent="0" lvl="0" marL="0" rtl="0" algn="l">
              <a:spcBef>
                <a:spcPts val="0"/>
              </a:spcBef>
              <a:spcAft>
                <a:spcPts val="0"/>
              </a:spcAft>
              <a:buNone/>
            </a:pPr>
            <a:r>
              <a:rPr lang="en" sz="1200">
                <a:solidFill>
                  <a:srgbClr val="3C78D8"/>
                </a:solidFill>
                <a:highlight>
                  <a:srgbClr val="FFFFFF"/>
                </a:highlight>
              </a:rPr>
              <a:t>Vim</a:t>
            </a:r>
            <a:r>
              <a:rPr lang="en" sz="1200">
                <a:highlight>
                  <a:srgbClr val="FFFFFF"/>
                </a:highlight>
              </a:rPr>
              <a:t>- Another </a:t>
            </a:r>
            <a:r>
              <a:rPr lang="en" sz="1300"/>
              <a:t>terminal based text editor. </a:t>
            </a:r>
            <a:r>
              <a:rPr lang="en" sz="1300">
                <a:solidFill>
                  <a:srgbClr val="3C78D8"/>
                </a:solidFill>
              </a:rPr>
              <a:t>Vim</a:t>
            </a:r>
            <a:r>
              <a:rPr lang="en" sz="1300"/>
              <a:t> </a:t>
            </a:r>
            <a:r>
              <a:rPr lang="en" sz="1200">
                <a:highlight>
                  <a:srgbClr val="FFFFFF"/>
                </a:highlight>
              </a:rPr>
              <a:t>is much more common and powerful compared to nano.</a:t>
            </a:r>
            <a:endParaRPr sz="1300"/>
          </a:p>
        </p:txBody>
      </p:sp>
      <p:pic>
        <p:nvPicPr>
          <p:cNvPr id="350" name="Google Shape;350;p55"/>
          <p:cNvPicPr preferRelativeResize="0"/>
          <p:nvPr/>
        </p:nvPicPr>
        <p:blipFill>
          <a:blip r:embed="rId3">
            <a:alphaModFix/>
          </a:blip>
          <a:stretch>
            <a:fillRect/>
          </a:stretch>
        </p:blipFill>
        <p:spPr>
          <a:xfrm>
            <a:off x="4072700" y="1704950"/>
            <a:ext cx="4078124" cy="21769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4" name="Shape 354"/>
        <p:cNvGrpSpPr/>
        <p:nvPr/>
      </p:nvGrpSpPr>
      <p:grpSpPr>
        <a:xfrm>
          <a:off x="0" y="0"/>
          <a:ext cx="0" cy="0"/>
          <a:chOff x="0" y="0"/>
          <a:chExt cx="0" cy="0"/>
        </a:xfrm>
      </p:grpSpPr>
      <p:sp>
        <p:nvSpPr>
          <p:cNvPr id="355" name="Google Shape;355;p56"/>
          <p:cNvSpPr txBox="1"/>
          <p:nvPr/>
        </p:nvSpPr>
        <p:spPr>
          <a:xfrm>
            <a:off x="608925" y="1389750"/>
            <a:ext cx="4276800" cy="101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Raleway"/>
                <a:ea typeface="Raleway"/>
                <a:cs typeface="Raleway"/>
                <a:sym typeface="Raleway"/>
              </a:rPr>
              <a:t>Other useful Linux commands that will be more relevant next week</a:t>
            </a:r>
            <a:endParaRPr b="1">
              <a:latin typeface="Raleway"/>
              <a:ea typeface="Raleway"/>
              <a:cs typeface="Raleway"/>
              <a:sym typeface="Raleway"/>
            </a:endParaRPr>
          </a:p>
        </p:txBody>
      </p:sp>
      <p:sp>
        <p:nvSpPr>
          <p:cNvPr id="356" name="Google Shape;356;p56"/>
          <p:cNvSpPr txBox="1"/>
          <p:nvPr/>
        </p:nvSpPr>
        <p:spPr>
          <a:xfrm>
            <a:off x="417300" y="2220775"/>
            <a:ext cx="1662000" cy="40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666666"/>
                </a:solidFill>
              </a:rPr>
              <a:t>nslookup</a:t>
            </a:r>
            <a:endParaRPr sz="2400">
              <a:solidFill>
                <a:srgbClr val="666666"/>
              </a:solidFill>
            </a:endParaRPr>
          </a:p>
        </p:txBody>
      </p:sp>
      <p:sp>
        <p:nvSpPr>
          <p:cNvPr id="357" name="Google Shape;357;p56"/>
          <p:cNvSpPr txBox="1"/>
          <p:nvPr/>
        </p:nvSpPr>
        <p:spPr>
          <a:xfrm>
            <a:off x="417300" y="2751000"/>
            <a:ext cx="1830300" cy="57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666666"/>
                </a:solidFill>
              </a:rPr>
              <a:t>tcpdump</a:t>
            </a:r>
            <a:endParaRPr sz="2400">
              <a:solidFill>
                <a:srgbClr val="666666"/>
              </a:solidFill>
            </a:endParaRPr>
          </a:p>
        </p:txBody>
      </p:sp>
      <p:sp>
        <p:nvSpPr>
          <p:cNvPr id="358" name="Google Shape;358;p56"/>
          <p:cNvSpPr txBox="1"/>
          <p:nvPr/>
        </p:nvSpPr>
        <p:spPr>
          <a:xfrm>
            <a:off x="417300" y="3281000"/>
            <a:ext cx="1311000" cy="51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666666"/>
                </a:solidFill>
              </a:rPr>
              <a:t>netstat</a:t>
            </a:r>
            <a:endParaRPr sz="2400">
              <a:solidFill>
                <a:srgbClr val="666666"/>
              </a:solidFill>
            </a:endParaRPr>
          </a:p>
        </p:txBody>
      </p:sp>
      <p:sp>
        <p:nvSpPr>
          <p:cNvPr id="359" name="Google Shape;359;p56"/>
          <p:cNvSpPr txBox="1"/>
          <p:nvPr/>
        </p:nvSpPr>
        <p:spPr>
          <a:xfrm>
            <a:off x="324300" y="3796700"/>
            <a:ext cx="1404000" cy="40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666666"/>
                </a:solidFill>
              </a:rPr>
              <a:t>ifconfig</a:t>
            </a:r>
            <a:endParaRPr sz="2400">
              <a:solidFill>
                <a:srgbClr val="666666"/>
              </a:solidFill>
            </a:endParaRPr>
          </a:p>
        </p:txBody>
      </p:sp>
      <p:pic>
        <p:nvPicPr>
          <p:cNvPr id="360" name="Google Shape;360;p56"/>
          <p:cNvPicPr preferRelativeResize="0"/>
          <p:nvPr/>
        </p:nvPicPr>
        <p:blipFill>
          <a:blip r:embed="rId3">
            <a:alphaModFix/>
          </a:blip>
          <a:stretch>
            <a:fillRect/>
          </a:stretch>
        </p:blipFill>
        <p:spPr>
          <a:xfrm>
            <a:off x="4276850" y="1993525"/>
            <a:ext cx="4316179" cy="24316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4" name="Shape 364"/>
        <p:cNvGrpSpPr/>
        <p:nvPr/>
      </p:nvGrpSpPr>
      <p:grpSpPr>
        <a:xfrm>
          <a:off x="0" y="0"/>
          <a:ext cx="0" cy="0"/>
          <a:chOff x="0" y="0"/>
          <a:chExt cx="0" cy="0"/>
        </a:xfrm>
      </p:grpSpPr>
      <p:sp>
        <p:nvSpPr>
          <p:cNvPr id="365" name="Google Shape;365;p5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Services</a:t>
            </a:r>
            <a:endParaRPr/>
          </a:p>
        </p:txBody>
      </p:sp>
      <p:sp>
        <p:nvSpPr>
          <p:cNvPr id="366" name="Google Shape;366;p57"/>
          <p:cNvSpPr txBox="1"/>
          <p:nvPr>
            <p:ph idx="1" type="body"/>
          </p:nvPr>
        </p:nvSpPr>
        <p:spPr>
          <a:xfrm>
            <a:off x="181475"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Linux can run</a:t>
            </a:r>
            <a:endParaRPr/>
          </a:p>
          <a:p>
            <a:pPr indent="0" lvl="0" marL="0" rtl="0" algn="l">
              <a:spcBef>
                <a:spcPts val="1600"/>
              </a:spcBef>
              <a:spcAft>
                <a:spcPts val="1600"/>
              </a:spcAft>
              <a:buNone/>
            </a:pPr>
            <a:r>
              <a:rPr lang="en"/>
              <a:t>    Web Server, DNS, DHCP, Mail, FTP, MYSQL, Anything</a:t>
            </a:r>
            <a:endParaRPr/>
          </a:p>
        </p:txBody>
      </p:sp>
      <p:pic>
        <p:nvPicPr>
          <p:cNvPr id="367" name="Google Shape;367;p57"/>
          <p:cNvPicPr preferRelativeResize="0"/>
          <p:nvPr/>
        </p:nvPicPr>
        <p:blipFill>
          <a:blip r:embed="rId3">
            <a:alphaModFix/>
          </a:blip>
          <a:stretch>
            <a:fillRect/>
          </a:stretch>
        </p:blipFill>
        <p:spPr>
          <a:xfrm>
            <a:off x="4376375" y="2974971"/>
            <a:ext cx="4195225" cy="20056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6">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6">
                                            <p:txEl>
                                              <p:pRg end="1" st="1"/>
                                            </p:txEl>
                                          </p:spTgt>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6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1" name="Shape 371"/>
        <p:cNvGrpSpPr/>
        <p:nvPr/>
      </p:nvGrpSpPr>
      <p:grpSpPr>
        <a:xfrm>
          <a:off x="0" y="0"/>
          <a:ext cx="0" cy="0"/>
          <a:chOff x="0" y="0"/>
          <a:chExt cx="0" cy="0"/>
        </a:xfrm>
      </p:grpSpPr>
      <p:sp>
        <p:nvSpPr>
          <p:cNvPr id="372" name="Google Shape;372;p5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Next time linux</a:t>
            </a:r>
            <a:endParaRPr/>
          </a:p>
        </p:txBody>
      </p:sp>
      <p:sp>
        <p:nvSpPr>
          <p:cNvPr id="373" name="Google Shape;373;p5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Log analysis</a:t>
            </a:r>
            <a:endParaRPr/>
          </a:p>
          <a:p>
            <a:pPr indent="0" lvl="0" marL="0" rtl="0" algn="l">
              <a:spcBef>
                <a:spcPts val="1600"/>
              </a:spcBef>
              <a:spcAft>
                <a:spcPts val="0"/>
              </a:spcAft>
              <a:buNone/>
            </a:pPr>
            <a:r>
              <a:rPr lang="en"/>
              <a:t>Process monitoring </a:t>
            </a:r>
            <a:endParaRPr/>
          </a:p>
          <a:p>
            <a:pPr indent="0" lvl="0" marL="0" rtl="0" algn="l">
              <a:spcBef>
                <a:spcPts val="1600"/>
              </a:spcBef>
              <a:spcAft>
                <a:spcPts val="0"/>
              </a:spcAft>
              <a:buNone/>
            </a:pPr>
            <a:r>
              <a:rPr lang="en"/>
              <a:t>Managing services &amp; Networking with Linux</a:t>
            </a:r>
            <a:endParaRPr/>
          </a:p>
          <a:p>
            <a:pPr indent="0" lvl="0" marL="0" rtl="0" algn="l">
              <a:spcBef>
                <a:spcPts val="1600"/>
              </a:spcBef>
              <a:spcAft>
                <a:spcPts val="0"/>
              </a:spcAft>
              <a:buNone/>
            </a:pPr>
            <a:r>
              <a:rPr lang="en"/>
              <a:t>Linux security </a:t>
            </a:r>
            <a:endParaRPr/>
          </a:p>
          <a:p>
            <a:pPr indent="0" lvl="0" marL="0" rtl="0" algn="l">
              <a:spcBef>
                <a:spcPts val="1600"/>
              </a:spcBef>
              <a:spcAft>
                <a:spcPts val="1600"/>
              </a:spcAft>
              <a:buNone/>
            </a:pPr>
            <a:r>
              <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7" name="Shape 377"/>
        <p:cNvGrpSpPr/>
        <p:nvPr/>
      </p:nvGrpSpPr>
      <p:grpSpPr>
        <a:xfrm>
          <a:off x="0" y="0"/>
          <a:ext cx="0" cy="0"/>
          <a:chOff x="0" y="0"/>
          <a:chExt cx="0" cy="0"/>
        </a:xfrm>
      </p:grpSpPr>
      <p:sp>
        <p:nvSpPr>
          <p:cNvPr id="378" name="Google Shape;378;p59"/>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59"/>
          <p:cNvSpPr txBox="1"/>
          <p:nvPr/>
        </p:nvSpPr>
        <p:spPr>
          <a:xfrm>
            <a:off x="725100" y="379500"/>
            <a:ext cx="3171600" cy="71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600">
                <a:latin typeface="Raleway"/>
                <a:ea typeface="Raleway"/>
                <a:cs typeface="Raleway"/>
                <a:sym typeface="Raleway"/>
              </a:rPr>
              <a:t>Linux Resources:</a:t>
            </a:r>
            <a:endParaRPr b="1" sz="2600">
              <a:latin typeface="Raleway"/>
              <a:ea typeface="Raleway"/>
              <a:cs typeface="Raleway"/>
              <a:sym typeface="Raleway"/>
            </a:endParaRPr>
          </a:p>
        </p:txBody>
      </p:sp>
      <p:sp>
        <p:nvSpPr>
          <p:cNvPr id="380" name="Google Shape;380;p59"/>
          <p:cNvSpPr txBox="1"/>
          <p:nvPr/>
        </p:nvSpPr>
        <p:spPr>
          <a:xfrm>
            <a:off x="359175" y="1246900"/>
            <a:ext cx="4845300" cy="109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Over the wire -  Practice Linux Navigation through SSH.</a:t>
            </a:r>
            <a:endParaRPr/>
          </a:p>
          <a:p>
            <a:pPr indent="0" lvl="0" marL="0" rtl="0" algn="l">
              <a:spcBef>
                <a:spcPts val="0"/>
              </a:spcBef>
              <a:spcAft>
                <a:spcPts val="0"/>
              </a:spcAft>
              <a:buNone/>
            </a:pPr>
            <a:r>
              <a:rPr lang="en" u="sng">
                <a:solidFill>
                  <a:schemeClr val="hlink"/>
                </a:solidFill>
                <a:hlinkClick r:id="rId3"/>
              </a:rPr>
              <a:t>http://overthewire.org/wargames/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Linux Academy - Practice for CTF, Certifications, Hands-on Labs</a:t>
            </a:r>
            <a:endParaRPr/>
          </a:p>
          <a:p>
            <a:pPr indent="0" lvl="0" marL="0" rtl="0" algn="l">
              <a:spcBef>
                <a:spcPts val="0"/>
              </a:spcBef>
              <a:spcAft>
                <a:spcPts val="0"/>
              </a:spcAft>
              <a:buNone/>
            </a:pPr>
            <a:r>
              <a:rPr lang="en" u="sng">
                <a:solidFill>
                  <a:schemeClr val="hlink"/>
                </a:solidFill>
                <a:hlinkClick r:id="rId4"/>
              </a:rPr>
              <a:t>https://linuxacademy.com/</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4" name="Shape 384"/>
        <p:cNvGrpSpPr/>
        <p:nvPr/>
      </p:nvGrpSpPr>
      <p:grpSpPr>
        <a:xfrm>
          <a:off x="0" y="0"/>
          <a:ext cx="0" cy="0"/>
          <a:chOff x="0" y="0"/>
          <a:chExt cx="0" cy="0"/>
        </a:xfrm>
      </p:grpSpPr>
      <p:sp>
        <p:nvSpPr>
          <p:cNvPr id="385" name="Google Shape;385;p6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Announcements</a:t>
            </a:r>
            <a:endParaRPr/>
          </a:p>
        </p:txBody>
      </p:sp>
      <p:sp>
        <p:nvSpPr>
          <p:cNvPr id="386" name="Google Shape;386;p6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Working on an interesting project? Have a specialty? Present</a:t>
            </a:r>
            <a:endParaRPr/>
          </a:p>
          <a:p>
            <a:pPr indent="0" lvl="0" marL="0" rtl="0" algn="l">
              <a:spcBef>
                <a:spcPts val="1600"/>
              </a:spcBef>
              <a:spcAft>
                <a:spcPts val="0"/>
              </a:spcAft>
              <a:buNone/>
            </a:pPr>
            <a:r>
              <a:rPr lang="en"/>
              <a:t>If you are interested in a topic/want to present email us! Cyber</a:t>
            </a:r>
            <a:endParaRPr/>
          </a:p>
          <a:p>
            <a:pPr indent="0" lvl="0" marL="0" rtl="0" algn="l">
              <a:spcBef>
                <a:spcPts val="1600"/>
              </a:spcBef>
              <a:spcAft>
                <a:spcPts val="1600"/>
              </a:spcAft>
              <a:buNone/>
            </a:pPr>
            <a:r>
              <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0" name="Shape 390"/>
        <p:cNvGrpSpPr/>
        <p:nvPr/>
      </p:nvGrpSpPr>
      <p:grpSpPr>
        <a:xfrm>
          <a:off x="0" y="0"/>
          <a:ext cx="0" cy="0"/>
          <a:chOff x="0" y="0"/>
          <a:chExt cx="0" cy="0"/>
        </a:xfrm>
      </p:grpSpPr>
      <p:pic>
        <p:nvPicPr>
          <p:cNvPr id="391" name="Google Shape;391;p61"/>
          <p:cNvPicPr preferRelativeResize="0"/>
          <p:nvPr/>
        </p:nvPicPr>
        <p:blipFill>
          <a:blip r:embed="rId3">
            <a:alphaModFix/>
          </a:blip>
          <a:stretch>
            <a:fillRect/>
          </a:stretch>
        </p:blipFill>
        <p:spPr>
          <a:xfrm>
            <a:off x="2101250" y="101000"/>
            <a:ext cx="4941499" cy="494152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5" name="Shape 395"/>
        <p:cNvGrpSpPr/>
        <p:nvPr/>
      </p:nvGrpSpPr>
      <p:grpSpPr>
        <a:xfrm>
          <a:off x="0" y="0"/>
          <a:ext cx="0" cy="0"/>
          <a:chOff x="0" y="0"/>
          <a:chExt cx="0" cy="0"/>
        </a:xfrm>
      </p:grpSpPr>
      <p:sp>
        <p:nvSpPr>
          <p:cNvPr id="396" name="Google Shape;396;p6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Cya Next week! </a:t>
            </a:r>
            <a:endParaRPr/>
          </a:p>
        </p:txBody>
      </p:sp>
      <p:sp>
        <p:nvSpPr>
          <p:cNvPr id="397" name="Google Shape;397;p62"/>
          <p:cNvSpPr txBox="1"/>
          <p:nvPr>
            <p:ph idx="1" type="body"/>
          </p:nvPr>
        </p:nvSpPr>
        <p:spPr>
          <a:xfrm>
            <a:off x="369000" y="1159625"/>
            <a:ext cx="2811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Thank you to everyone who filled out the survey!</a:t>
            </a:r>
            <a:endParaRPr/>
          </a:p>
          <a:p>
            <a:pPr indent="0" lvl="0" marL="0" rtl="0" algn="l">
              <a:spcBef>
                <a:spcPts val="1600"/>
              </a:spcBef>
              <a:spcAft>
                <a:spcPts val="0"/>
              </a:spcAft>
              <a:buNone/>
            </a:pPr>
            <a:r>
              <a:rPr lang="en"/>
              <a:t>mlim@albany.edu</a:t>
            </a:r>
            <a:endParaRPr/>
          </a:p>
          <a:p>
            <a:pPr indent="0" lvl="0" marL="0" rtl="0" algn="l">
              <a:spcBef>
                <a:spcPts val="1600"/>
              </a:spcBef>
              <a:spcAft>
                <a:spcPts val="1600"/>
              </a:spcAft>
              <a:buClr>
                <a:schemeClr val="dk1"/>
              </a:buClr>
              <a:buSzPts val="1100"/>
              <a:buFont typeface="Arial"/>
              <a:buNone/>
            </a:pPr>
            <a:r>
              <a:rPr lang="en" sz="1400"/>
              <a:t>Follow us on Twitter? Add on myInvolvement?</a:t>
            </a:r>
            <a:endParaRPr sz="1400"/>
          </a:p>
        </p:txBody>
      </p:sp>
      <p:pic>
        <p:nvPicPr>
          <p:cNvPr id="398" name="Google Shape;398;p62"/>
          <p:cNvPicPr preferRelativeResize="0"/>
          <p:nvPr/>
        </p:nvPicPr>
        <p:blipFill>
          <a:blip r:embed="rId3">
            <a:alphaModFix/>
          </a:blip>
          <a:stretch>
            <a:fillRect/>
          </a:stretch>
        </p:blipFill>
        <p:spPr>
          <a:xfrm>
            <a:off x="3180601" y="869324"/>
            <a:ext cx="1329950" cy="1542776"/>
          </a:xfrm>
          <a:prstGeom prst="rect">
            <a:avLst/>
          </a:prstGeom>
          <a:noFill/>
          <a:ln>
            <a:noFill/>
          </a:ln>
        </p:spPr>
      </p:pic>
      <p:pic>
        <p:nvPicPr>
          <p:cNvPr id="399" name="Google Shape;399;p62"/>
          <p:cNvPicPr preferRelativeResize="0"/>
          <p:nvPr/>
        </p:nvPicPr>
        <p:blipFill>
          <a:blip r:embed="rId4">
            <a:alphaModFix/>
          </a:blip>
          <a:stretch>
            <a:fillRect/>
          </a:stretch>
        </p:blipFill>
        <p:spPr>
          <a:xfrm>
            <a:off x="3180600" y="2412100"/>
            <a:ext cx="1329953" cy="1329975"/>
          </a:xfrm>
          <a:prstGeom prst="rect">
            <a:avLst/>
          </a:prstGeom>
          <a:noFill/>
          <a:ln>
            <a:noFill/>
          </a:ln>
        </p:spPr>
      </p:pic>
      <p:pic>
        <p:nvPicPr>
          <p:cNvPr id="400" name="Google Shape;400;p62"/>
          <p:cNvPicPr preferRelativeResize="0"/>
          <p:nvPr/>
        </p:nvPicPr>
        <p:blipFill>
          <a:blip r:embed="rId5">
            <a:alphaModFix/>
          </a:blip>
          <a:stretch>
            <a:fillRect/>
          </a:stretch>
        </p:blipFill>
        <p:spPr>
          <a:xfrm>
            <a:off x="369000" y="3635875"/>
            <a:ext cx="1149701" cy="1149701"/>
          </a:xfrm>
          <a:prstGeom prst="rect">
            <a:avLst/>
          </a:prstGeom>
          <a:noFill/>
          <a:ln>
            <a:noFill/>
          </a:ln>
        </p:spPr>
      </p:pic>
      <p:sp>
        <p:nvSpPr>
          <p:cNvPr id="401" name="Google Shape;401;p62"/>
          <p:cNvSpPr txBox="1"/>
          <p:nvPr/>
        </p:nvSpPr>
        <p:spPr>
          <a:xfrm>
            <a:off x="4510550" y="2412100"/>
            <a:ext cx="2930100" cy="968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800">
                <a:solidFill>
                  <a:schemeClr val="dk2"/>
                </a:solidFill>
              </a:rPr>
              <a:t>CCDC! - Monday 7:30 </a:t>
            </a:r>
            <a:endParaRPr sz="1800">
              <a:solidFill>
                <a:schemeClr val="dk2"/>
              </a:solidFill>
            </a:endParaRPr>
          </a:p>
          <a:p>
            <a:pPr indent="0" lvl="0" marL="0" rtl="0" algn="l">
              <a:lnSpc>
                <a:spcPct val="115000"/>
              </a:lnSpc>
              <a:spcBef>
                <a:spcPts val="1600"/>
              </a:spcBef>
              <a:spcAft>
                <a:spcPts val="1600"/>
              </a:spcAft>
              <a:buClr>
                <a:schemeClr val="dk1"/>
              </a:buClr>
              <a:buSzPts val="1100"/>
              <a:buFont typeface="Arial"/>
              <a:buNone/>
            </a:pPr>
            <a:r>
              <a:rPr lang="en" sz="1800">
                <a:solidFill>
                  <a:schemeClr val="dk2"/>
                </a:solidFill>
              </a:rPr>
              <a:t>BB123 (Check email).</a:t>
            </a:r>
            <a:endParaRPr sz="1800">
              <a:solidFill>
                <a:schemeClr val="dk2"/>
              </a:solidFill>
            </a:endParaRPr>
          </a:p>
        </p:txBody>
      </p:sp>
      <p:pic>
        <p:nvPicPr>
          <p:cNvPr id="402" name="Google Shape;402;p62"/>
          <p:cNvPicPr preferRelativeResize="0"/>
          <p:nvPr/>
        </p:nvPicPr>
        <p:blipFill>
          <a:blip r:embed="rId6">
            <a:alphaModFix/>
          </a:blip>
          <a:stretch>
            <a:fillRect/>
          </a:stretch>
        </p:blipFill>
        <p:spPr>
          <a:xfrm>
            <a:off x="1697775" y="3660046"/>
            <a:ext cx="1149700" cy="1101348"/>
          </a:xfrm>
          <a:prstGeom prst="rect">
            <a:avLst/>
          </a:prstGeom>
          <a:noFill/>
          <a:ln>
            <a:noFill/>
          </a:ln>
        </p:spPr>
      </p:pic>
      <p:sp>
        <p:nvSpPr>
          <p:cNvPr id="403" name="Google Shape;403;p62"/>
          <p:cNvSpPr txBox="1"/>
          <p:nvPr/>
        </p:nvSpPr>
        <p:spPr>
          <a:xfrm>
            <a:off x="4510550" y="1397575"/>
            <a:ext cx="2930100" cy="968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Clr>
                <a:schemeClr val="dk1"/>
              </a:buClr>
              <a:buSzPts val="1100"/>
              <a:buFont typeface="Arial"/>
              <a:buNone/>
            </a:pPr>
            <a:r>
              <a:rPr lang="en" sz="1800">
                <a:solidFill>
                  <a:schemeClr val="dk2"/>
                </a:solidFill>
              </a:rPr>
              <a:t>Grey Castle speakers</a:t>
            </a:r>
            <a:r>
              <a:rPr lang="en" sz="1800">
                <a:solidFill>
                  <a:schemeClr val="dk2"/>
                </a:solidFill>
              </a:rPr>
              <a:t> - Tuesday 7:15? BB129</a:t>
            </a:r>
            <a:endParaRPr/>
          </a:p>
        </p:txBody>
      </p:sp>
      <p:pic>
        <p:nvPicPr>
          <p:cNvPr id="404" name="Google Shape;404;p62"/>
          <p:cNvPicPr preferRelativeResize="0"/>
          <p:nvPr/>
        </p:nvPicPr>
        <p:blipFill rotWithShape="1">
          <a:blip r:embed="rId7">
            <a:alphaModFix/>
          </a:blip>
          <a:srcRect b="24029" l="0" r="0" t="0"/>
          <a:stretch/>
        </p:blipFill>
        <p:spPr>
          <a:xfrm>
            <a:off x="7111050" y="0"/>
            <a:ext cx="2032948" cy="2745698"/>
          </a:xfrm>
          <a:prstGeom prst="rect">
            <a:avLst/>
          </a:prstGeom>
          <a:noFill/>
          <a:ln>
            <a:noFill/>
          </a:ln>
        </p:spPr>
      </p:pic>
      <p:pic>
        <p:nvPicPr>
          <p:cNvPr id="405" name="Google Shape;405;p62"/>
          <p:cNvPicPr preferRelativeResize="0"/>
          <p:nvPr/>
        </p:nvPicPr>
        <p:blipFill>
          <a:blip r:embed="rId4">
            <a:alphaModFix/>
          </a:blip>
          <a:stretch>
            <a:fillRect/>
          </a:stretch>
        </p:blipFill>
        <p:spPr>
          <a:xfrm>
            <a:off x="3180600" y="3788500"/>
            <a:ext cx="1329953" cy="1329975"/>
          </a:xfrm>
          <a:prstGeom prst="rect">
            <a:avLst/>
          </a:prstGeom>
          <a:noFill/>
          <a:ln>
            <a:noFill/>
          </a:ln>
        </p:spPr>
      </p:pic>
      <p:sp>
        <p:nvSpPr>
          <p:cNvPr id="406" name="Google Shape;406;p62"/>
          <p:cNvSpPr txBox="1"/>
          <p:nvPr/>
        </p:nvSpPr>
        <p:spPr>
          <a:xfrm>
            <a:off x="4510550" y="3788500"/>
            <a:ext cx="2930100" cy="968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800">
                <a:solidFill>
                  <a:schemeClr val="dk2"/>
                </a:solidFill>
              </a:rPr>
              <a:t>Introduction to Networking </a:t>
            </a:r>
            <a:endParaRPr sz="1800">
              <a:solidFill>
                <a:schemeClr val="dk2"/>
              </a:solidFill>
            </a:endParaRPr>
          </a:p>
          <a:p>
            <a:pPr indent="0" lvl="0" marL="0" rtl="0" algn="l">
              <a:lnSpc>
                <a:spcPct val="115000"/>
              </a:lnSpc>
              <a:spcBef>
                <a:spcPts val="1600"/>
              </a:spcBef>
              <a:spcAft>
                <a:spcPts val="1600"/>
              </a:spcAft>
              <a:buClr>
                <a:schemeClr val="dk1"/>
              </a:buClr>
              <a:buSzPts val="1100"/>
              <a:buFont typeface="Arial"/>
              <a:buNone/>
            </a:pPr>
            <a:r>
              <a:rPr lang="en" sz="1800">
                <a:solidFill>
                  <a:schemeClr val="dk2"/>
                </a:solidFill>
              </a:rPr>
              <a:t> - </a:t>
            </a:r>
            <a:r>
              <a:rPr b="1" lang="en" sz="1800">
                <a:solidFill>
                  <a:schemeClr val="dk2"/>
                </a:solidFill>
              </a:rPr>
              <a:t>Friday 3pm BB123</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4" name="Shape 164"/>
        <p:cNvGrpSpPr/>
        <p:nvPr/>
      </p:nvGrpSpPr>
      <p:grpSpPr>
        <a:xfrm>
          <a:off x="0" y="0"/>
          <a:ext cx="0" cy="0"/>
          <a:chOff x="0" y="0"/>
          <a:chExt cx="0" cy="0"/>
        </a:xfrm>
      </p:grpSpPr>
      <p:sp>
        <p:nvSpPr>
          <p:cNvPr id="165" name="Google Shape;165;p2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Imposter Syndrome?</a:t>
            </a:r>
            <a:endParaRPr/>
          </a:p>
        </p:txBody>
      </p:sp>
      <p:sp>
        <p:nvSpPr>
          <p:cNvPr id="166" name="Google Shape;166;p29"/>
          <p:cNvSpPr txBox="1"/>
          <p:nvPr/>
        </p:nvSpPr>
        <p:spPr>
          <a:xfrm>
            <a:off x="615775" y="1901275"/>
            <a:ext cx="3531900" cy="227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666666"/>
                </a:solidFill>
              </a:rPr>
              <a:t>Psychological pattern where an individual doubts their accomplishments, and has a persistent internalized fear of being exposed as fraud. </a:t>
            </a:r>
            <a:endParaRPr>
              <a:solidFill>
                <a:srgbClr val="666666"/>
              </a:solidFill>
            </a:endParaRPr>
          </a:p>
          <a:p>
            <a:pPr indent="0" lvl="0" marL="0" rtl="0" algn="l">
              <a:spcBef>
                <a:spcPts val="0"/>
              </a:spcBef>
              <a:spcAft>
                <a:spcPts val="0"/>
              </a:spcAft>
              <a:buNone/>
            </a:pPr>
            <a:r>
              <a:t/>
            </a:r>
            <a:endParaRPr>
              <a:solidFill>
                <a:srgbClr val="666666"/>
              </a:solidFill>
            </a:endParaRPr>
          </a:p>
          <a:p>
            <a:pPr indent="0" lvl="0" marL="0" rtl="0" algn="l">
              <a:spcBef>
                <a:spcPts val="0"/>
              </a:spcBef>
              <a:spcAft>
                <a:spcPts val="0"/>
              </a:spcAft>
              <a:buNone/>
            </a:pPr>
            <a:r>
              <a:rPr lang="en">
                <a:solidFill>
                  <a:srgbClr val="666666"/>
                </a:solidFill>
                <a:highlight>
                  <a:srgbClr val="FFFFFF"/>
                </a:highlight>
              </a:rPr>
              <a:t>Coined in 1978, is described as a feeling of “phoniness in people who believe that they are not intelligent, </a:t>
            </a:r>
            <a:r>
              <a:rPr b="1" lang="en">
                <a:solidFill>
                  <a:srgbClr val="666666"/>
                </a:solidFill>
                <a:highlight>
                  <a:srgbClr val="FFFFFF"/>
                </a:highlight>
              </a:rPr>
              <a:t>capable</a:t>
            </a:r>
            <a:r>
              <a:rPr lang="en">
                <a:solidFill>
                  <a:srgbClr val="666666"/>
                </a:solidFill>
                <a:highlight>
                  <a:srgbClr val="FFFFFF"/>
                </a:highlight>
              </a:rPr>
              <a:t> or creative despite evidence of high achievement.” Basically, when you feel </a:t>
            </a:r>
            <a:r>
              <a:rPr b="1" lang="en">
                <a:solidFill>
                  <a:srgbClr val="666666"/>
                </a:solidFill>
                <a:highlight>
                  <a:srgbClr val="FFFFFF"/>
                </a:highlight>
              </a:rPr>
              <a:t>inadequate</a:t>
            </a:r>
            <a:r>
              <a:rPr lang="en">
                <a:solidFill>
                  <a:srgbClr val="666666"/>
                </a:solidFill>
                <a:highlight>
                  <a:srgbClr val="FFFFFF"/>
                </a:highlight>
              </a:rPr>
              <a:t> despite </a:t>
            </a:r>
            <a:r>
              <a:rPr b="1" lang="en">
                <a:solidFill>
                  <a:srgbClr val="666666"/>
                </a:solidFill>
                <a:highlight>
                  <a:srgbClr val="FFFFFF"/>
                </a:highlight>
              </a:rPr>
              <a:t>evident</a:t>
            </a:r>
            <a:r>
              <a:rPr lang="en">
                <a:solidFill>
                  <a:srgbClr val="666666"/>
                </a:solidFill>
                <a:highlight>
                  <a:srgbClr val="FFFFFF"/>
                </a:highlight>
              </a:rPr>
              <a:t> success.</a:t>
            </a:r>
            <a:r>
              <a:rPr lang="en">
                <a:solidFill>
                  <a:srgbClr val="666666"/>
                </a:solidFill>
              </a:rPr>
              <a:t> </a:t>
            </a:r>
            <a:endParaRPr>
              <a:solidFill>
                <a:srgbClr val="666666"/>
              </a:solidFill>
            </a:endParaRPr>
          </a:p>
          <a:p>
            <a:pPr indent="0" lvl="0" marL="0" rtl="0" algn="l">
              <a:spcBef>
                <a:spcPts val="0"/>
              </a:spcBef>
              <a:spcAft>
                <a:spcPts val="0"/>
              </a:spcAft>
              <a:buNone/>
            </a:pPr>
            <a:r>
              <a:t/>
            </a:r>
            <a:endParaRPr>
              <a:solidFill>
                <a:srgbClr val="666666"/>
              </a:solidFill>
            </a:endParaRPr>
          </a:p>
        </p:txBody>
      </p:sp>
      <p:pic>
        <p:nvPicPr>
          <p:cNvPr id="167" name="Google Shape;167;p29"/>
          <p:cNvPicPr preferRelativeResize="0"/>
          <p:nvPr/>
        </p:nvPicPr>
        <p:blipFill>
          <a:blip r:embed="rId3">
            <a:alphaModFix/>
          </a:blip>
          <a:stretch>
            <a:fillRect/>
          </a:stretch>
        </p:blipFill>
        <p:spPr>
          <a:xfrm>
            <a:off x="4312525" y="1965300"/>
            <a:ext cx="4649201" cy="24571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1" name="Shape 171"/>
        <p:cNvGrpSpPr/>
        <p:nvPr/>
      </p:nvGrpSpPr>
      <p:grpSpPr>
        <a:xfrm>
          <a:off x="0" y="0"/>
          <a:ext cx="0" cy="0"/>
          <a:chOff x="0" y="0"/>
          <a:chExt cx="0" cy="0"/>
        </a:xfrm>
      </p:grpSpPr>
      <p:sp>
        <p:nvSpPr>
          <p:cNvPr id="172" name="Google Shape;172;p30"/>
          <p:cNvSpPr txBox="1"/>
          <p:nvPr>
            <p:ph type="title"/>
          </p:nvPr>
        </p:nvSpPr>
        <p:spPr>
          <a:xfrm>
            <a:off x="727650" y="124700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Symptoms</a:t>
            </a:r>
            <a:endParaRPr/>
          </a:p>
        </p:txBody>
      </p:sp>
      <p:sp>
        <p:nvSpPr>
          <p:cNvPr id="173" name="Google Shape;173;p30"/>
          <p:cNvSpPr txBox="1"/>
          <p:nvPr/>
        </p:nvSpPr>
        <p:spPr>
          <a:xfrm>
            <a:off x="608600" y="1722200"/>
            <a:ext cx="6099900" cy="227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666666"/>
                </a:solidFill>
                <a:highlight>
                  <a:srgbClr val="FFFFFF"/>
                </a:highlight>
              </a:rPr>
              <a:t>Those who believe themselves to be impostors often attribute their accomplishments to luck. They may think, "I was in the right place at the right time" or "That was a fluke."</a:t>
            </a:r>
            <a:endParaRPr>
              <a:solidFill>
                <a:srgbClr val="666666"/>
              </a:solidFill>
            </a:endParaRPr>
          </a:p>
          <a:p>
            <a:pPr indent="0" lvl="0" marL="0" rtl="0" algn="l">
              <a:spcBef>
                <a:spcPts val="0"/>
              </a:spcBef>
              <a:spcAft>
                <a:spcPts val="0"/>
              </a:spcAft>
              <a:buNone/>
            </a:pPr>
            <a:r>
              <a:rPr lang="en">
                <a:solidFill>
                  <a:srgbClr val="666666"/>
                </a:solidFill>
              </a:rPr>
              <a:t> </a:t>
            </a:r>
            <a:endParaRPr>
              <a:solidFill>
                <a:srgbClr val="666666"/>
              </a:solidFill>
            </a:endParaRPr>
          </a:p>
          <a:p>
            <a:pPr indent="0" lvl="0" marL="0" rtl="0" algn="l">
              <a:lnSpc>
                <a:spcPct val="100000"/>
              </a:lnSpc>
              <a:spcBef>
                <a:spcPts val="0"/>
              </a:spcBef>
              <a:spcAft>
                <a:spcPts val="0"/>
              </a:spcAft>
              <a:buNone/>
            </a:pPr>
            <a:r>
              <a:rPr lang="en">
                <a:solidFill>
                  <a:srgbClr val="666666"/>
                </a:solidFill>
              </a:rPr>
              <a:t>People with Impostor Syndrome think they're nothing special. Whatever they've achieved, others can too. They'll think to themselves, "Oh, that was nothing. I'm sure my teammate could have done the same thing" or "I don't offer anything special to the company that no one else could."</a:t>
            </a:r>
            <a:endParaRPr>
              <a:solidFill>
                <a:srgbClr val="666666"/>
              </a:solidFill>
            </a:endParaRPr>
          </a:p>
          <a:p>
            <a:pPr indent="0" lvl="0" marL="0" rtl="0" algn="l">
              <a:lnSpc>
                <a:spcPct val="100000"/>
              </a:lnSpc>
              <a:spcBef>
                <a:spcPts val="0"/>
              </a:spcBef>
              <a:spcAft>
                <a:spcPts val="0"/>
              </a:spcAft>
              <a:buNone/>
            </a:pPr>
            <a:r>
              <a:t/>
            </a:r>
            <a:endParaRPr>
              <a:solidFill>
                <a:srgbClr val="666666"/>
              </a:solidFill>
              <a:highlight>
                <a:srgbClr val="FFFFFF"/>
              </a:highlight>
            </a:endParaRPr>
          </a:p>
          <a:p>
            <a:pPr indent="0" lvl="0" marL="0" rtl="0" algn="l">
              <a:lnSpc>
                <a:spcPct val="100000"/>
              </a:lnSpc>
              <a:spcBef>
                <a:spcPts val="0"/>
              </a:spcBef>
              <a:spcAft>
                <a:spcPts val="0"/>
              </a:spcAft>
              <a:buNone/>
            </a:pPr>
            <a:r>
              <a:rPr lang="en">
                <a:solidFill>
                  <a:srgbClr val="666666"/>
                </a:solidFill>
                <a:highlight>
                  <a:srgbClr val="FFFFFF"/>
                </a:highlight>
              </a:rPr>
              <a:t>They may think, "This was really a team project. It wasn't all me" or "Since I didn't do this completely by myself, it doesn't really count as a success." </a:t>
            </a:r>
            <a:endParaRPr>
              <a:solidFill>
                <a:srgbClr val="666666"/>
              </a:solidFill>
              <a:highlight>
                <a:srgbClr val="FFFFFF"/>
              </a:highlight>
            </a:endParaRPr>
          </a:p>
          <a:p>
            <a:pPr indent="0" lvl="0" marL="0" rtl="0" algn="l">
              <a:lnSpc>
                <a:spcPct val="100000"/>
              </a:lnSpc>
              <a:spcBef>
                <a:spcPts val="0"/>
              </a:spcBef>
              <a:spcAft>
                <a:spcPts val="0"/>
              </a:spcAft>
              <a:buNone/>
            </a:pPr>
            <a:r>
              <a:t/>
            </a:r>
            <a:endParaRPr>
              <a:solidFill>
                <a:srgbClr val="666666"/>
              </a:solidFill>
              <a:highlight>
                <a:srgbClr val="FFFFFF"/>
              </a:highlight>
            </a:endParaRPr>
          </a:p>
          <a:p>
            <a:pPr indent="0" lvl="0" marL="0" rtl="0" algn="l">
              <a:lnSpc>
                <a:spcPct val="100000"/>
              </a:lnSpc>
              <a:spcBef>
                <a:spcPts val="0"/>
              </a:spcBef>
              <a:spcAft>
                <a:spcPts val="0"/>
              </a:spcAft>
              <a:buNone/>
            </a:pPr>
            <a:r>
              <a:rPr lang="en">
                <a:solidFill>
                  <a:srgbClr val="666666"/>
                </a:solidFill>
                <a:highlight>
                  <a:srgbClr val="FFFFFF"/>
                </a:highlight>
              </a:rPr>
              <a:t> Use a lot of minimizing language because they don't feel fully confident, like </a:t>
            </a:r>
            <a:r>
              <a:rPr b="1" lang="en">
                <a:solidFill>
                  <a:srgbClr val="666666"/>
                </a:solidFill>
              </a:rPr>
              <a:t>"I'm pretty sure" or "I kind of think"</a:t>
            </a:r>
            <a:endParaRPr b="1">
              <a:solidFill>
                <a:srgbClr val="666666"/>
              </a:solidFill>
            </a:endParaRPr>
          </a:p>
          <a:p>
            <a:pPr indent="0" lvl="0" marL="0" rtl="0" algn="l">
              <a:lnSpc>
                <a:spcPct val="100000"/>
              </a:lnSpc>
              <a:spcBef>
                <a:spcPts val="0"/>
              </a:spcBef>
              <a:spcAft>
                <a:spcPts val="0"/>
              </a:spcAft>
              <a:buNone/>
            </a:pPr>
            <a:r>
              <a:t/>
            </a:r>
            <a:endParaRPr sz="1200">
              <a:solidFill>
                <a:srgbClr val="212529"/>
              </a:solidFill>
              <a:highlight>
                <a:srgbClr val="FFFFFF"/>
              </a:highlight>
              <a:latin typeface="Roboto"/>
              <a:ea typeface="Roboto"/>
              <a:cs typeface="Roboto"/>
              <a:sym typeface="Roboto"/>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7" name="Shape 177"/>
        <p:cNvGrpSpPr/>
        <p:nvPr/>
      </p:nvGrpSpPr>
      <p:grpSpPr>
        <a:xfrm>
          <a:off x="0" y="0"/>
          <a:ext cx="0" cy="0"/>
          <a:chOff x="0" y="0"/>
          <a:chExt cx="0" cy="0"/>
        </a:xfrm>
      </p:grpSpPr>
      <p:sp>
        <p:nvSpPr>
          <p:cNvPr id="178" name="Google Shape;178;p3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About me</a:t>
            </a:r>
            <a:endParaRPr/>
          </a:p>
        </p:txBody>
      </p:sp>
      <p:sp>
        <p:nvSpPr>
          <p:cNvPr id="179" name="Google Shape;179;p31"/>
          <p:cNvSpPr txBox="1"/>
          <p:nvPr>
            <p:ph idx="1" type="body"/>
          </p:nvPr>
        </p:nvSpPr>
        <p:spPr>
          <a:xfrm>
            <a:off x="729450" y="2078875"/>
            <a:ext cx="6700800" cy="182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 Anthony Capece III</a:t>
            </a:r>
            <a:endParaRPr b="1"/>
          </a:p>
          <a:p>
            <a:pPr indent="0" lvl="0" marL="0" rtl="0" algn="l">
              <a:spcBef>
                <a:spcPts val="1600"/>
              </a:spcBef>
              <a:spcAft>
                <a:spcPts val="0"/>
              </a:spcAft>
              <a:buNone/>
            </a:pPr>
            <a:r>
              <a:rPr b="1" lang="en">
                <a:solidFill>
                  <a:srgbClr val="FF0000"/>
                </a:solidFill>
              </a:rPr>
              <a:t>$ </a:t>
            </a:r>
            <a:r>
              <a:rPr b="1" lang="en">
                <a:solidFill>
                  <a:srgbClr val="FF0000"/>
                </a:solidFill>
              </a:rPr>
              <a:t>Junior</a:t>
            </a:r>
            <a:r>
              <a:rPr b="1" lang="en">
                <a:solidFill>
                  <a:srgbClr val="0000FF"/>
                </a:solidFill>
              </a:rPr>
              <a:t>@</a:t>
            </a:r>
            <a:r>
              <a:rPr b="1" lang="en"/>
              <a:t>DigitalForensics</a:t>
            </a:r>
            <a:endParaRPr b="1"/>
          </a:p>
          <a:p>
            <a:pPr indent="0" lvl="0" marL="0" rtl="0" algn="l">
              <a:spcBef>
                <a:spcPts val="1600"/>
              </a:spcBef>
              <a:spcAft>
                <a:spcPts val="0"/>
              </a:spcAft>
              <a:buNone/>
            </a:pPr>
            <a:r>
              <a:rPr b="1" lang="en"/>
              <a:t>$ </a:t>
            </a:r>
            <a:r>
              <a:rPr b="1" lang="en">
                <a:solidFill>
                  <a:srgbClr val="FF0000"/>
                </a:solidFill>
              </a:rPr>
              <a:t>Vice-Presiden</a:t>
            </a:r>
            <a:r>
              <a:rPr b="1" lang="en"/>
              <a:t>t</a:t>
            </a:r>
            <a:r>
              <a:rPr b="1" lang="en">
                <a:solidFill>
                  <a:srgbClr val="0000FF"/>
                </a:solidFill>
              </a:rPr>
              <a:t>@</a:t>
            </a:r>
            <a:r>
              <a:rPr b="1" lang="en"/>
              <a:t>CyberDefenseOrganization</a:t>
            </a:r>
            <a:endParaRPr b="1"/>
          </a:p>
          <a:p>
            <a:pPr indent="0" lvl="0" marL="0" rtl="0" algn="l">
              <a:spcBef>
                <a:spcPts val="1600"/>
              </a:spcBef>
              <a:spcAft>
                <a:spcPts val="0"/>
              </a:spcAft>
              <a:buNone/>
            </a:pPr>
            <a:r>
              <a:rPr b="1" lang="en"/>
              <a:t>$</a:t>
            </a:r>
            <a:r>
              <a:rPr b="1" lang="en"/>
              <a:t> Interested in “</a:t>
            </a:r>
            <a:r>
              <a:rPr b="1" i="1" lang="en"/>
              <a:t>Ethical” </a:t>
            </a:r>
            <a:r>
              <a:rPr b="1" lang="en"/>
              <a:t>Hacking, Linux Security, Networking Security</a:t>
            </a:r>
            <a:endParaRPr b="1"/>
          </a:p>
          <a:p>
            <a:pPr indent="0" lvl="0" marL="0" rtl="0" algn="l">
              <a:spcBef>
                <a:spcPts val="1600"/>
              </a:spcBef>
              <a:spcAft>
                <a:spcPts val="0"/>
              </a:spcAft>
              <a:buNone/>
            </a:pPr>
            <a:r>
              <a:t/>
            </a:r>
            <a:endParaRPr b="1"/>
          </a:p>
          <a:p>
            <a:pPr indent="0" lvl="0" marL="0" rtl="0" algn="l">
              <a:spcBef>
                <a:spcPts val="1600"/>
              </a:spcBef>
              <a:spcAft>
                <a:spcPts val="0"/>
              </a:spcAft>
              <a:buNone/>
            </a:pPr>
            <a:r>
              <a:t/>
            </a:r>
            <a:endParaRPr b="1"/>
          </a:p>
          <a:p>
            <a:pPr indent="0" lvl="0" marL="0" rtl="0" algn="l">
              <a:spcBef>
                <a:spcPts val="1600"/>
              </a:spcBef>
              <a:spcAft>
                <a:spcPts val="1600"/>
              </a:spcAft>
              <a:buNone/>
            </a:pPr>
            <a:r>
              <a:t/>
            </a:r>
            <a:endParaRPr b="1"/>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9"/>
                                        </p:tgtEl>
                                        <p:attrNameLst>
                                          <p:attrName>style.visibility</p:attrName>
                                        </p:attrNameLst>
                                      </p:cBhvr>
                                      <p:to>
                                        <p:strVal val="visible"/>
                                      </p:to>
                                    </p:set>
                                    <p:animEffect filter="fade" transition="in">
                                      <p:cBhvr>
                                        <p:cTn dur="1000"/>
                                        <p:tgtEl>
                                          <p:spTgt spid="17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3" name="Shape 183"/>
        <p:cNvGrpSpPr/>
        <p:nvPr/>
      </p:nvGrpSpPr>
      <p:grpSpPr>
        <a:xfrm>
          <a:off x="0" y="0"/>
          <a:ext cx="0" cy="0"/>
          <a:chOff x="0" y="0"/>
          <a:chExt cx="0" cy="0"/>
        </a:xfrm>
      </p:grpSpPr>
      <p:sp>
        <p:nvSpPr>
          <p:cNvPr id="184" name="Google Shape;184;p3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Introduction to Linux</a:t>
            </a:r>
            <a:endParaRPr/>
          </a:p>
        </p:txBody>
      </p:sp>
      <p:pic>
        <p:nvPicPr>
          <p:cNvPr id="185" name="Google Shape;185;p32"/>
          <p:cNvPicPr preferRelativeResize="0"/>
          <p:nvPr/>
        </p:nvPicPr>
        <p:blipFill>
          <a:blip r:embed="rId3">
            <a:alphaModFix/>
          </a:blip>
          <a:stretch>
            <a:fillRect/>
          </a:stretch>
        </p:blipFill>
        <p:spPr>
          <a:xfrm>
            <a:off x="5454429" y="2094950"/>
            <a:ext cx="2337820" cy="2727073"/>
          </a:xfrm>
          <a:prstGeom prst="rect">
            <a:avLst/>
          </a:prstGeom>
          <a:noFill/>
          <a:ln>
            <a:noFill/>
          </a:ln>
        </p:spPr>
      </p:pic>
      <p:sp>
        <p:nvSpPr>
          <p:cNvPr id="186" name="Google Shape;186;p32"/>
          <p:cNvSpPr txBox="1"/>
          <p:nvPr/>
        </p:nvSpPr>
        <p:spPr>
          <a:xfrm>
            <a:off x="786100" y="2290525"/>
            <a:ext cx="4614900" cy="173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Introduce you to the </a:t>
            </a:r>
            <a:r>
              <a:rPr lang="en"/>
              <a:t>fundamentals</a:t>
            </a:r>
            <a:r>
              <a:rPr lang="en"/>
              <a:t> of Linux</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Familiarize you with history of Linux</a:t>
            </a:r>
            <a:r>
              <a:rPr lang="en"/>
              <a:t>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Groundwork for future workshops/competitions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6">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6">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6">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6">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6">
                                            <p:txEl>
                                              <p:pRg end="4" st="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0" name="Shape 190"/>
        <p:cNvGrpSpPr/>
        <p:nvPr/>
      </p:nvGrpSpPr>
      <p:grpSpPr>
        <a:xfrm>
          <a:off x="0" y="0"/>
          <a:ext cx="0" cy="0"/>
          <a:chOff x="0" y="0"/>
          <a:chExt cx="0" cy="0"/>
        </a:xfrm>
      </p:grpSpPr>
      <p:sp>
        <p:nvSpPr>
          <p:cNvPr id="191" name="Google Shape;191;p3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About Linux</a:t>
            </a:r>
            <a:endParaRPr/>
          </a:p>
        </p:txBody>
      </p:sp>
      <p:sp>
        <p:nvSpPr>
          <p:cNvPr id="192" name="Google Shape;192;p3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457200" rtl="0" algn="l">
              <a:lnSpc>
                <a:spcPct val="100000"/>
              </a:lnSpc>
              <a:spcBef>
                <a:spcPts val="0"/>
              </a:spcBef>
              <a:spcAft>
                <a:spcPts val="0"/>
              </a:spcAft>
              <a:buNone/>
            </a:pPr>
            <a:r>
              <a:rPr lang="en"/>
              <a:t>Linux is a Kernel  </a:t>
            </a:r>
            <a:endParaRPr/>
          </a:p>
          <a:p>
            <a:pPr indent="0" lvl="0" marL="457200" rtl="0" algn="l">
              <a:lnSpc>
                <a:spcPct val="100000"/>
              </a:lnSpc>
              <a:spcBef>
                <a:spcPts val="1600"/>
              </a:spcBef>
              <a:spcAft>
                <a:spcPts val="0"/>
              </a:spcAft>
              <a:buNone/>
            </a:pPr>
            <a:r>
              <a:rPr lang="en"/>
              <a:t>Operating Systems based off Linux </a:t>
            </a:r>
            <a:r>
              <a:rPr lang="en"/>
              <a:t>Kernel</a:t>
            </a:r>
            <a:endParaRPr/>
          </a:p>
          <a:p>
            <a:pPr indent="-298450" lvl="1" marL="914400" rtl="0" algn="l">
              <a:lnSpc>
                <a:spcPct val="100000"/>
              </a:lnSpc>
              <a:spcBef>
                <a:spcPts val="1600"/>
              </a:spcBef>
              <a:spcAft>
                <a:spcPts val="0"/>
              </a:spcAft>
              <a:buSzPts val="1100"/>
              <a:buAutoNum type="alphaLcPeriod"/>
            </a:pPr>
            <a:r>
              <a:rPr lang="en"/>
              <a:t>Ubuntu</a:t>
            </a:r>
            <a:endParaRPr/>
          </a:p>
          <a:p>
            <a:pPr indent="-298450" lvl="1" marL="914400" rtl="0" algn="l">
              <a:lnSpc>
                <a:spcPct val="100000"/>
              </a:lnSpc>
              <a:spcBef>
                <a:spcPts val="0"/>
              </a:spcBef>
              <a:spcAft>
                <a:spcPts val="0"/>
              </a:spcAft>
              <a:buSzPts val="1100"/>
              <a:buAutoNum type="alphaLcPeriod"/>
            </a:pPr>
            <a:r>
              <a:rPr lang="en"/>
              <a:t>Kali</a:t>
            </a:r>
            <a:endParaRPr/>
          </a:p>
          <a:p>
            <a:pPr indent="-298450" lvl="1" marL="914400" rtl="0" algn="l">
              <a:lnSpc>
                <a:spcPct val="100000"/>
              </a:lnSpc>
              <a:spcBef>
                <a:spcPts val="0"/>
              </a:spcBef>
              <a:spcAft>
                <a:spcPts val="0"/>
              </a:spcAft>
              <a:buSzPts val="1100"/>
              <a:buAutoNum type="alphaLcPeriod"/>
            </a:pPr>
            <a:r>
              <a:rPr lang="en"/>
              <a:t>CentOS</a:t>
            </a:r>
            <a:endParaRPr/>
          </a:p>
          <a:p>
            <a:pPr indent="-298450" lvl="1" marL="914400" rtl="0" algn="l">
              <a:lnSpc>
                <a:spcPct val="100000"/>
              </a:lnSpc>
              <a:spcBef>
                <a:spcPts val="0"/>
              </a:spcBef>
              <a:spcAft>
                <a:spcPts val="0"/>
              </a:spcAft>
              <a:buSzPts val="1100"/>
              <a:buAutoNum type="alphaLcPeriod"/>
            </a:pPr>
            <a:r>
              <a:rPr lang="en"/>
              <a:t>Fedora</a:t>
            </a:r>
            <a:endParaRPr/>
          </a:p>
          <a:p>
            <a:pPr indent="0" lvl="0" marL="0" rtl="0" algn="l">
              <a:spcBef>
                <a:spcPts val="1600"/>
              </a:spcBef>
              <a:spcAft>
                <a:spcPts val="160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6" name="Shape 196"/>
        <p:cNvGrpSpPr/>
        <p:nvPr/>
      </p:nvGrpSpPr>
      <p:grpSpPr>
        <a:xfrm>
          <a:off x="0" y="0"/>
          <a:ext cx="0" cy="0"/>
          <a:chOff x="0" y="0"/>
          <a:chExt cx="0" cy="0"/>
        </a:xfrm>
      </p:grpSpPr>
      <p:sp>
        <p:nvSpPr>
          <p:cNvPr id="197" name="Google Shape;197;p3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Why linux</a:t>
            </a:r>
            <a:endParaRPr/>
          </a:p>
        </p:txBody>
      </p:sp>
      <p:sp>
        <p:nvSpPr>
          <p:cNvPr id="198" name="Google Shape;198;p34"/>
          <p:cNvSpPr txBox="1"/>
          <p:nvPr/>
        </p:nvSpPr>
        <p:spPr>
          <a:xfrm>
            <a:off x="610350" y="2072725"/>
            <a:ext cx="6655200" cy="375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Free and Open Source Software</a:t>
            </a:r>
            <a:endParaRPr/>
          </a:p>
          <a:p>
            <a:pPr indent="0" lvl="0" marL="0" rtl="0" algn="l">
              <a:lnSpc>
                <a:spcPct val="115000"/>
              </a:lnSpc>
              <a:spcBef>
                <a:spcPts val="0"/>
              </a:spcBef>
              <a:spcAft>
                <a:spcPts val="0"/>
              </a:spcAft>
              <a:buNone/>
            </a:pPr>
            <a:r>
              <a:t/>
            </a:r>
            <a:endParaRPr/>
          </a:p>
          <a:p>
            <a:pPr indent="0" lvl="0" marL="0" rtl="0" algn="l">
              <a:spcBef>
                <a:spcPts val="0"/>
              </a:spcBef>
              <a:spcAft>
                <a:spcPts val="0"/>
              </a:spcAft>
              <a:buNone/>
            </a:pPr>
            <a:r>
              <a:rPr lang="en"/>
              <a:t>Command Line Orientated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More </a:t>
            </a:r>
            <a:r>
              <a:rPr lang="en"/>
              <a:t>Secure (REPOS) (apt, yum etc.)</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t/>
            </a:r>
            <a:endParaRPr/>
          </a:p>
        </p:txBody>
      </p:sp>
      <p:pic>
        <p:nvPicPr>
          <p:cNvPr id="199" name="Google Shape;199;p34"/>
          <p:cNvPicPr preferRelativeResize="0"/>
          <p:nvPr/>
        </p:nvPicPr>
        <p:blipFill>
          <a:blip r:embed="rId3">
            <a:alphaModFix/>
          </a:blip>
          <a:stretch>
            <a:fillRect/>
          </a:stretch>
        </p:blipFill>
        <p:spPr>
          <a:xfrm>
            <a:off x="4675900" y="2606850"/>
            <a:ext cx="4125750" cy="2299246"/>
          </a:xfrm>
          <a:prstGeom prst="rect">
            <a:avLst/>
          </a:prstGeom>
          <a:noFill/>
          <a:ln>
            <a:noFill/>
          </a:ln>
        </p:spPr>
      </p:pic>
      <p:sp>
        <p:nvSpPr>
          <p:cNvPr id="200" name="Google Shape;200;p34"/>
          <p:cNvSpPr txBox="1"/>
          <p:nvPr/>
        </p:nvSpPr>
        <p:spPr>
          <a:xfrm>
            <a:off x="610350" y="3448500"/>
            <a:ext cx="3711600" cy="44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Stripped Down</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01" name="Google Shape;201;p34"/>
          <p:cNvSpPr txBox="1"/>
          <p:nvPr/>
        </p:nvSpPr>
        <p:spPr>
          <a:xfrm>
            <a:off x="610350" y="3923375"/>
            <a:ext cx="3134400" cy="37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Run anything (Services) </a:t>
            </a:r>
            <a:endParaRPr/>
          </a:p>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8">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8">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8">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8">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8">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8">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8">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8">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8">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8">
                                            <p:txEl>
                                              <p:pRg end="9" st="9"/>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8">
                                            <p:txEl>
                                              <p:pRg end="10" st="1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0">
                                            <p:txEl>
                                              <p:pRg end="0" st="0"/>
                                            </p:txEl>
                                          </p:spTgt>
                                        </p:tgtEl>
                                        <p:attrNameLst>
                                          <p:attrName>style.visibility</p:attrName>
                                        </p:attrNameLst>
                                      </p:cBhvr>
                                      <p:to>
                                        <p:strVal val="visible"/>
                                      </p:to>
                                    </p:set>
                                    <p:animEffect filter="fade" transition="in">
                                      <p:cBhvr>
                                        <p:cTn dur="1000"/>
                                        <p:tgtEl>
                                          <p:spTgt spid="20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0">
                                            <p:txEl>
                                              <p:pRg end="1" st="1"/>
                                            </p:txEl>
                                          </p:spTgt>
                                        </p:tgtEl>
                                        <p:attrNameLst>
                                          <p:attrName>style.visibility</p:attrName>
                                        </p:attrNameLst>
                                      </p:cBhvr>
                                      <p:to>
                                        <p:strVal val="visible"/>
                                      </p:to>
                                    </p:set>
                                    <p:animEffect filter="fade" transition="in">
                                      <p:cBhvr>
                                        <p:cTn dur="1000"/>
                                        <p:tgtEl>
                                          <p:spTgt spid="20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0">
                                            <p:txEl>
                                              <p:pRg end="2" st="2"/>
                                            </p:txEl>
                                          </p:spTgt>
                                        </p:tgtEl>
                                        <p:attrNameLst>
                                          <p:attrName>style.visibility</p:attrName>
                                        </p:attrNameLst>
                                      </p:cBhvr>
                                      <p:to>
                                        <p:strVal val="visible"/>
                                      </p:to>
                                    </p:set>
                                    <p:animEffect filter="fade" transition="in">
                                      <p:cBhvr>
                                        <p:cTn dur="1000"/>
                                        <p:tgtEl>
                                          <p:spTgt spid="200">
                                            <p:txEl>
                                              <p:pRg end="2" st="2"/>
                                            </p:txEl>
                                          </p:spTgt>
                                        </p:tgtEl>
                                      </p:cBhvr>
                                    </p:animEffect>
                                  </p:childTnLst>
                                </p:cTn>
                              </p:par>
                            </p:childTnLst>
                          </p:cTn>
                        </p:par>
                        <p:par>
                          <p:cTn fill="hold">
                            <p:stCondLst>
                              <p:cond delay="1000"/>
                            </p:stCondLst>
                            <p:childTnLst>
                              <p:par>
                                <p:cTn fill="hold" nodeType="afterEffect" presetClass="entr" presetID="1" presetSubtype="0">
                                  <p:stCondLst>
                                    <p:cond delay="0"/>
                                  </p:stCondLst>
                                  <p:childTnLst>
                                    <p:set>
                                      <p:cBhvr>
                                        <p:cTn dur="1" fill="hold">
                                          <p:stCondLst>
                                            <p:cond delay="0"/>
                                          </p:stCondLst>
                                        </p:cTn>
                                        <p:tgtEl>
                                          <p:spTgt spid="19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